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D5"/>
    <a:srgbClr val="FFD9B9"/>
    <a:srgbClr val="FF9336"/>
    <a:srgbClr val="D1FFD1"/>
    <a:srgbClr val="00FF00"/>
    <a:srgbClr val="ABE9FF"/>
    <a:srgbClr val="FF93FF"/>
    <a:srgbClr val="FF00FF"/>
    <a:srgbClr val="FFA7A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25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217170" y="236781"/>
            <a:ext cx="8709660" cy="4708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20" y="274881"/>
            <a:ext cx="8595360" cy="1553918"/>
          </a:xfrm>
          <a:custGeom>
            <a:avLst/>
            <a:gdLst/>
            <a:ahLst/>
            <a:cxnLst/>
            <a:rect l="l" t="t" r="r" b="b"/>
            <a:pathLst>
              <a:path w="8595360" h="1553918">
                <a:moveTo>
                  <a:pt x="0" y="0"/>
                </a:moveTo>
                <a:lnTo>
                  <a:pt x="8595360" y="0"/>
                </a:lnTo>
                <a:lnTo>
                  <a:pt x="8595360" y="1553918"/>
                </a:lnTo>
                <a:lnTo>
                  <a:pt x="0" y="15539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0" y="3076800"/>
            <a:ext cx="8595360" cy="730300"/>
          </a:xfrm>
          <a:custGeom>
            <a:avLst/>
            <a:gdLst/>
            <a:ahLst/>
            <a:cxnLst/>
            <a:rect l="l" t="t" r="r" b="b"/>
            <a:pathLst>
              <a:path w="8595360" h="730300">
                <a:moveTo>
                  <a:pt x="0" y="0"/>
                </a:moveTo>
                <a:lnTo>
                  <a:pt x="8595360" y="0"/>
                </a:lnTo>
                <a:lnTo>
                  <a:pt x="8595360" y="730300"/>
                </a:lnTo>
                <a:lnTo>
                  <a:pt x="0" y="73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900" y="3807100"/>
            <a:ext cx="8596200" cy="175400"/>
          </a:xfrm>
          <a:custGeom>
            <a:avLst/>
            <a:gdLst/>
            <a:ahLst/>
            <a:cxnLst/>
            <a:rect l="l" t="t" r="r" b="b"/>
            <a:pathLst>
              <a:path w="8596200" h="175400">
                <a:moveTo>
                  <a:pt x="0" y="0"/>
                </a:moveTo>
                <a:lnTo>
                  <a:pt x="8596200" y="0"/>
                </a:lnTo>
                <a:lnTo>
                  <a:pt x="8596200" y="175400"/>
                </a:lnTo>
                <a:lnTo>
                  <a:pt x="0" y="17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900" y="4353600"/>
            <a:ext cx="8596200" cy="515500"/>
          </a:xfrm>
          <a:custGeom>
            <a:avLst/>
            <a:gdLst/>
            <a:ahLst/>
            <a:cxnLst/>
            <a:rect l="l" t="t" r="r" b="b"/>
            <a:pathLst>
              <a:path w="8596200" h="515500">
                <a:moveTo>
                  <a:pt x="0" y="0"/>
                </a:moveTo>
                <a:lnTo>
                  <a:pt x="8596200" y="0"/>
                </a:lnTo>
                <a:lnTo>
                  <a:pt x="8596200" y="515500"/>
                </a:lnTo>
                <a:lnTo>
                  <a:pt x="0" y="515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2597" y="3944400"/>
            <a:ext cx="937259" cy="82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9747" y="4638975"/>
            <a:ext cx="822959" cy="54725"/>
          </a:xfrm>
          <a:custGeom>
            <a:avLst/>
            <a:gdLst/>
            <a:ahLst/>
            <a:cxnLst/>
            <a:rect l="l" t="t" r="r" b="b"/>
            <a:pathLst>
              <a:path w="822959" h="54725">
                <a:moveTo>
                  <a:pt x="0" y="0"/>
                </a:moveTo>
                <a:lnTo>
                  <a:pt x="822959" y="0"/>
                </a:lnTo>
                <a:lnTo>
                  <a:pt x="822959" y="54725"/>
                </a:lnTo>
                <a:lnTo>
                  <a:pt x="0" y="547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99747" y="3982500"/>
            <a:ext cx="822959" cy="71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8010" y="1193200"/>
            <a:ext cx="2286002" cy="635600"/>
          </a:xfrm>
          <a:custGeom>
            <a:avLst/>
            <a:gdLst/>
            <a:ahLst/>
            <a:cxnLst/>
            <a:rect l="l" t="t" r="r" b="b"/>
            <a:pathLst>
              <a:path w="2286002" h="635600">
                <a:moveTo>
                  <a:pt x="0" y="0"/>
                </a:moveTo>
                <a:lnTo>
                  <a:pt x="2286002" y="0"/>
                </a:lnTo>
                <a:lnTo>
                  <a:pt x="2286002" y="635600"/>
                </a:lnTo>
                <a:lnTo>
                  <a:pt x="0" y="63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8010" y="1193200"/>
            <a:ext cx="2286002" cy="16916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800" y="3982500"/>
            <a:ext cx="8595300" cy="371100"/>
          </a:xfrm>
          <a:custGeom>
            <a:avLst/>
            <a:gdLst/>
            <a:ahLst/>
            <a:cxnLst/>
            <a:rect l="l" t="t" r="r" b="b"/>
            <a:pathLst>
              <a:path w="8595300" h="371100">
                <a:moveTo>
                  <a:pt x="0" y="0"/>
                </a:moveTo>
                <a:lnTo>
                  <a:pt x="8595300" y="0"/>
                </a:lnTo>
                <a:lnTo>
                  <a:pt x="8595300" y="371100"/>
                </a:lnTo>
                <a:lnTo>
                  <a:pt x="0" y="37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300" y="4868750"/>
            <a:ext cx="8663400" cy="185700"/>
          </a:xfrm>
          <a:custGeom>
            <a:avLst/>
            <a:gdLst/>
            <a:ahLst/>
            <a:cxnLst/>
            <a:rect l="l" t="t" r="r" b="b"/>
            <a:pathLst>
              <a:path w="8663400" h="185700">
                <a:moveTo>
                  <a:pt x="0" y="0"/>
                </a:moveTo>
                <a:lnTo>
                  <a:pt x="8663400" y="0"/>
                </a:lnTo>
                <a:lnTo>
                  <a:pt x="8663400" y="185700"/>
                </a:lnTo>
                <a:lnTo>
                  <a:pt x="0" y="185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600" y="4319775"/>
            <a:ext cx="8344500" cy="319200"/>
          </a:xfrm>
          <a:custGeom>
            <a:avLst/>
            <a:gdLst/>
            <a:ahLst/>
            <a:cxnLst/>
            <a:rect l="l" t="t" r="r" b="b"/>
            <a:pathLst>
              <a:path w="8344500" h="319200">
                <a:moveTo>
                  <a:pt x="0" y="0"/>
                </a:moveTo>
                <a:lnTo>
                  <a:pt x="8344500" y="0"/>
                </a:lnTo>
                <a:lnTo>
                  <a:pt x="8344500" y="319200"/>
                </a:lnTo>
                <a:lnTo>
                  <a:pt x="0" y="319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4350" y="1828800"/>
            <a:ext cx="8595300" cy="1248000"/>
          </a:xfrm>
          <a:custGeom>
            <a:avLst/>
            <a:gdLst/>
            <a:ahLst/>
            <a:cxnLst/>
            <a:rect l="l" t="t" r="r" b="b"/>
            <a:pathLst>
              <a:path w="8595300" h="1248000">
                <a:moveTo>
                  <a:pt x="0" y="0"/>
                </a:moveTo>
                <a:lnTo>
                  <a:pt x="8595300" y="0"/>
                </a:lnTo>
                <a:lnTo>
                  <a:pt x="8595300" y="1248000"/>
                </a:lnTo>
                <a:lnTo>
                  <a:pt x="0" y="124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50900" y="1828800"/>
            <a:ext cx="2052326" cy="10746"/>
          </a:xfrm>
          <a:custGeom>
            <a:avLst/>
            <a:gdLst/>
            <a:ahLst/>
            <a:cxnLst/>
            <a:rect l="l" t="t" r="r" b="b"/>
            <a:pathLst>
              <a:path w="2052326" h="10746">
                <a:moveTo>
                  <a:pt x="0" y="0"/>
                </a:moveTo>
                <a:lnTo>
                  <a:pt x="2052326" y="0"/>
                </a:lnTo>
                <a:lnTo>
                  <a:pt x="2052326" y="10746"/>
                </a:lnTo>
                <a:lnTo>
                  <a:pt x="0" y="107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900" y="1839546"/>
            <a:ext cx="2052326" cy="386836"/>
          </a:xfrm>
          <a:custGeom>
            <a:avLst/>
            <a:gdLst/>
            <a:ahLst/>
            <a:cxnLst/>
            <a:rect l="l" t="t" r="r" b="b"/>
            <a:pathLst>
              <a:path w="2052326" h="386836">
                <a:moveTo>
                  <a:pt x="0" y="0"/>
                </a:moveTo>
                <a:lnTo>
                  <a:pt x="2052326" y="0"/>
                </a:lnTo>
                <a:lnTo>
                  <a:pt x="2052326" y="386836"/>
                </a:lnTo>
                <a:lnTo>
                  <a:pt x="0" y="3868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03226" y="1839546"/>
            <a:ext cx="82202" cy="386836"/>
          </a:xfrm>
          <a:custGeom>
            <a:avLst/>
            <a:gdLst/>
            <a:ahLst/>
            <a:cxnLst/>
            <a:rect l="l" t="t" r="r" b="b"/>
            <a:pathLst>
              <a:path w="82202" h="386836">
                <a:moveTo>
                  <a:pt x="0" y="0"/>
                </a:moveTo>
                <a:lnTo>
                  <a:pt x="82202" y="0"/>
                </a:lnTo>
                <a:lnTo>
                  <a:pt x="82202" y="386836"/>
                </a:lnTo>
                <a:lnTo>
                  <a:pt x="0" y="3868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300" y="3807100"/>
            <a:ext cx="68050" cy="1061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74350" y="3807100"/>
            <a:ext cx="8595750" cy="175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74350" y="3982500"/>
            <a:ext cx="8595750" cy="3541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2"/>
              </a:spcBef>
            </a:pPr>
            <a:endParaRPr sz="700"/>
          </a:p>
          <a:p>
            <a:pPr marR="1182225" algn="r">
              <a:lnSpc>
                <a:spcPts val="2065"/>
              </a:lnSpc>
              <a:spcBef>
                <a:spcPts val="103"/>
              </a:spcBef>
            </a:pPr>
            <a:r>
              <a:rPr sz="2700" spc="0" baseline="-16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700" spc="305" baseline="-1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spc="0" baseline="-1610" dirty="0">
                <a:solidFill>
                  <a:srgbClr val="FFFFFF"/>
                </a:solidFill>
                <a:latin typeface="Times New Roman"/>
                <a:cs typeface="Times New Roman"/>
              </a:rPr>
              <a:t>Boot</a:t>
            </a:r>
            <a:r>
              <a:rPr sz="2700" spc="279" baseline="-1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spc="0" baseline="-1610" dirty="0">
                <a:solidFill>
                  <a:srgbClr val="FFFFFF"/>
                </a:solidFill>
                <a:latin typeface="Times New Roman"/>
                <a:cs typeface="Times New Roman"/>
              </a:rPr>
              <a:t>Camp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350" y="4336687"/>
            <a:ext cx="251250" cy="3022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25600" y="4336687"/>
            <a:ext cx="8344500" cy="3022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181046" algn="r">
              <a:lnSpc>
                <a:spcPct val="95825"/>
              </a:lnSpc>
              <a:spcBef>
                <a:spcPts val="335"/>
              </a:spcBef>
            </a:pPr>
            <a:r>
              <a:rPr sz="1400" spc="0" dirty="0">
                <a:solidFill>
                  <a:srgbClr val="FFFFFF"/>
                </a:solidFill>
                <a:latin typeface="Times New Roman"/>
                <a:cs typeface="Times New Roman"/>
              </a:rPr>
              <a:t>Lesson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Times New Roman"/>
                <a:cs typeface="Times New Roman"/>
              </a:rPr>
              <a:t>11.1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350" y="4638975"/>
            <a:ext cx="8595750" cy="229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06300" y="4868925"/>
            <a:ext cx="8663800" cy="18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42"/>
              </a:spcBef>
            </a:pPr>
            <a:endParaRPr sz="700"/>
          </a:p>
          <a:p>
            <a:pPr marL="85724">
              <a:lnSpc>
                <a:spcPct val="95825"/>
              </a:lnSpc>
            </a:pPr>
            <a:r>
              <a:rPr sz="600" spc="0" dirty="0">
                <a:latin typeface="Arial"/>
                <a:cs typeface="Arial"/>
              </a:rPr>
              <a:t>© 2019</a:t>
            </a:r>
            <a:r>
              <a:rPr sz="600" spc="-9" dirty="0">
                <a:latin typeface="Arial"/>
                <a:cs typeface="Arial"/>
              </a:rPr>
              <a:t> </a:t>
            </a:r>
            <a:r>
              <a:rPr sz="600" spc="-19" dirty="0">
                <a:latin typeface="Arial"/>
                <a:cs typeface="Arial"/>
              </a:rPr>
              <a:t>T</a:t>
            </a:r>
            <a:r>
              <a:rPr sz="600" spc="0" dirty="0">
                <a:latin typeface="Arial"/>
                <a:cs typeface="Arial"/>
              </a:rPr>
              <a:t>rilogy Education Services, Inc.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39085" marR="3630082" algn="ctr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Int</a:t>
            </a:r>
            <a:r>
              <a:rPr sz="2600" b="1" spc="-42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26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2600" b="1" spc="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600" b="1" spc="-3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26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2600" b="1" spc="1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600" b="1" spc="-34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26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999999"/>
                </a:solidFill>
                <a:latin typeface="Times New Roman"/>
                <a:cs typeface="Times New Roman"/>
              </a:rPr>
              <a:t>&lt;title&gt;Int</a:t>
            </a:r>
            <a:r>
              <a:rPr sz="1800" b="1" spc="-28" dirty="0">
                <a:solidFill>
                  <a:srgbClr val="999999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>
                <a:solidFill>
                  <a:srgbClr val="999999"/>
                </a:solidFill>
                <a:latin typeface="Times New Roman"/>
                <a:cs typeface="Times New Roman"/>
              </a:rPr>
              <a:t>o</a:t>
            </a:r>
            <a:r>
              <a:rPr sz="1800" b="1" spc="88" dirty="0">
                <a:solidFill>
                  <a:srgbClr val="99999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999999"/>
                </a:solidFill>
                <a:latin typeface="Times New Roman"/>
                <a:cs typeface="Times New Roman"/>
              </a:rPr>
              <a:t>t</a:t>
            </a:r>
            <a:r>
              <a:rPr sz="1800" b="1" spc="0" dirty="0">
                <a:solidFill>
                  <a:srgbClr val="999999"/>
                </a:solidFill>
                <a:latin typeface="Times New Roman"/>
                <a:cs typeface="Times New Roman"/>
              </a:rPr>
              <a:t>o</a:t>
            </a:r>
            <a:r>
              <a:rPr sz="1800" b="1" spc="122" dirty="0">
                <a:solidFill>
                  <a:srgbClr val="99999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999999"/>
                </a:solidFill>
                <a:latin typeface="Times New Roman"/>
                <a:cs typeface="Times New Roman"/>
              </a:rPr>
              <a:t>H</a:t>
            </a:r>
            <a:r>
              <a:rPr sz="1800" b="1" spc="0" dirty="0">
                <a:solidFill>
                  <a:srgbClr val="999999"/>
                </a:solidFill>
                <a:latin typeface="Times New Roman"/>
                <a:cs typeface="Times New Roman"/>
              </a:rPr>
              <a:t>TML&lt;/title&gt;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0532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5425" y="1136950"/>
            <a:ext cx="4310139" cy="559500"/>
          </a:xfrm>
          <a:custGeom>
            <a:avLst/>
            <a:gdLst/>
            <a:ahLst/>
            <a:cxnLst/>
            <a:rect l="l" t="t" r="r" b="b"/>
            <a:pathLst>
              <a:path w="4310139" h="559500">
                <a:moveTo>
                  <a:pt x="0" y="0"/>
                </a:moveTo>
                <a:lnTo>
                  <a:pt x="4310139" y="0"/>
                </a:lnTo>
                <a:lnTo>
                  <a:pt x="4310139" y="559500"/>
                </a:lnTo>
                <a:lnTo>
                  <a:pt x="0" y="559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2125" y="1571825"/>
            <a:ext cx="4047300" cy="2306700"/>
          </a:xfrm>
          <a:custGeom>
            <a:avLst/>
            <a:gdLst/>
            <a:ahLst/>
            <a:cxnLst/>
            <a:rect l="l" t="t" r="r" b="b"/>
            <a:pathLst>
              <a:path w="4047300" h="2306700">
                <a:moveTo>
                  <a:pt x="0" y="0"/>
                </a:moveTo>
                <a:lnTo>
                  <a:pt x="4047300" y="0"/>
                </a:lnTo>
                <a:lnTo>
                  <a:pt x="4047300" y="2306700"/>
                </a:lnTo>
                <a:lnTo>
                  <a:pt x="0" y="2306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5564" y="1072968"/>
            <a:ext cx="3582222" cy="3106014"/>
          </a:xfrm>
          <a:custGeom>
            <a:avLst/>
            <a:gdLst/>
            <a:ahLst/>
            <a:cxnLst/>
            <a:rect l="l" t="t" r="r" b="b"/>
            <a:pathLst>
              <a:path w="3582222" h="3106014">
                <a:moveTo>
                  <a:pt x="0" y="0"/>
                </a:moveTo>
                <a:lnTo>
                  <a:pt x="3582222" y="0"/>
                </a:lnTo>
                <a:lnTo>
                  <a:pt x="3582222" y="3106014"/>
                </a:lnTo>
                <a:lnTo>
                  <a:pt x="0" y="31060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5564" y="1072968"/>
            <a:ext cx="3582221" cy="3106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200" y="219583"/>
            <a:ext cx="784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632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10 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125" y="1136950"/>
            <a:ext cx="83300" cy="4348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15425" y="1136950"/>
            <a:ext cx="4310139" cy="4348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2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1800" b="1" spc="0" dirty="0">
                <a:solidFill>
                  <a:srgbClr val="FF0000"/>
                </a:solidFill>
                <a:latin typeface="Times New Roman"/>
                <a:cs typeface="Times New Roman"/>
              </a:rPr>
              <a:t>TML5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2125" y="1571825"/>
            <a:ext cx="4047300" cy="2306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405765" marR="380241" indent="-198771">
              <a:lnSpc>
                <a:spcPts val="1626"/>
              </a:lnSpc>
            </a:pPr>
            <a:r>
              <a:rPr sz="1400" spc="0" dirty="0">
                <a:latin typeface="Arial"/>
                <a:cs typeface="Arial"/>
              </a:rPr>
              <a:t>●</a:t>
            </a:r>
            <a:r>
              <a:rPr sz="1400" spc="332" dirty="0">
                <a:latin typeface="Arial"/>
                <a:cs typeface="Arial"/>
              </a:rPr>
              <a:t> </a:t>
            </a:r>
            <a:r>
              <a:rPr sz="1400" spc="-18" dirty="0">
                <a:latin typeface="Times New Roman"/>
                <a:cs typeface="Times New Roman"/>
              </a:rPr>
              <a:t>H</a:t>
            </a:r>
            <a:r>
              <a:rPr sz="1400" spc="0" dirty="0">
                <a:latin typeface="Times New Roman"/>
                <a:cs typeface="Times New Roman"/>
              </a:rPr>
              <a:t>TML</a:t>
            </a:r>
            <a:r>
              <a:rPr sz="1400" spc="41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is</a:t>
            </a:r>
            <a:r>
              <a:rPr sz="1400" spc="116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one</a:t>
            </a:r>
            <a:r>
              <a:rPr sz="1400" spc="277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of</a:t>
            </a:r>
            <a:r>
              <a:rPr sz="1400" spc="111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the</a:t>
            </a:r>
            <a:r>
              <a:rPr sz="1400" spc="251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th</a:t>
            </a:r>
            <a:r>
              <a:rPr sz="1400" spc="-14" dirty="0">
                <a:latin typeface="Times New Roman"/>
                <a:cs typeface="Times New Roman"/>
              </a:rPr>
              <a:t>r</a:t>
            </a:r>
            <a:r>
              <a:rPr sz="1400" spc="0" dirty="0">
                <a:latin typeface="Times New Roman"/>
                <a:cs typeface="Times New Roman"/>
              </a:rPr>
              <a:t>ee 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base</a:t>
            </a:r>
            <a:r>
              <a:rPr sz="1400" spc="6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languages </a:t>
            </a:r>
            <a:endParaRPr sz="1400">
              <a:latin typeface="Times New Roman"/>
              <a:cs typeface="Times New Roman"/>
            </a:endParaRPr>
          </a:p>
          <a:p>
            <a:pPr marL="405765" marR="380241">
              <a:lnSpc>
                <a:spcPts val="1609"/>
              </a:lnSpc>
              <a:spcBef>
                <a:spcPts val="341"/>
              </a:spcBef>
            </a:pPr>
            <a:r>
              <a:rPr sz="1400" spc="0" dirty="0">
                <a:latin typeface="Times New Roman"/>
                <a:cs typeface="Times New Roman"/>
              </a:rPr>
              <a:t>behind 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9" dirty="0">
                <a:latin typeface="Times New Roman"/>
                <a:cs typeface="Times New Roman"/>
              </a:rPr>
              <a:t>ev</a:t>
            </a:r>
            <a:r>
              <a:rPr sz="1400" spc="0" dirty="0">
                <a:latin typeface="Times New Roman"/>
                <a:cs typeface="Times New Roman"/>
              </a:rPr>
              <a:t>e</a:t>
            </a:r>
            <a:r>
              <a:rPr sz="1400" spc="9" dirty="0">
                <a:latin typeface="Times New Roman"/>
                <a:cs typeface="Times New Roman"/>
              </a:rPr>
              <a:t>r</a:t>
            </a:r>
            <a:r>
              <a:rPr sz="1400" spc="0" dirty="0">
                <a:latin typeface="Times New Roman"/>
                <a:cs typeface="Times New Roman"/>
              </a:rPr>
              <a:t>y</a:t>
            </a:r>
            <a:r>
              <a:rPr sz="1400" spc="162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website.</a:t>
            </a:r>
            <a:endParaRPr sz="1400">
              <a:latin typeface="Times New Roman"/>
              <a:cs typeface="Times New Roman"/>
            </a:endParaRPr>
          </a:p>
          <a:p>
            <a:pPr marL="405765" marR="321922" indent="-198771">
              <a:lnSpc>
                <a:spcPts val="1626"/>
              </a:lnSpc>
              <a:spcBef>
                <a:spcPts val="1321"/>
              </a:spcBef>
            </a:pPr>
            <a:r>
              <a:rPr sz="1400" spc="0" dirty="0">
                <a:latin typeface="Arial"/>
                <a:cs typeface="Arial"/>
              </a:rPr>
              <a:t>●</a:t>
            </a:r>
            <a:r>
              <a:rPr sz="1400" spc="332" dirty="0">
                <a:latin typeface="Arial"/>
                <a:cs typeface="Arial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It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deﬁnes</a:t>
            </a:r>
            <a:r>
              <a:rPr sz="1400" spc="-53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all</a:t>
            </a:r>
            <a:r>
              <a:rPr sz="1400" spc="36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the</a:t>
            </a:r>
            <a:r>
              <a:rPr sz="1400" spc="251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basic</a:t>
            </a:r>
            <a:r>
              <a:rPr sz="1400" spc="-28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content</a:t>
            </a:r>
            <a:r>
              <a:rPr sz="1400" spc="-98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and</a:t>
            </a:r>
            <a:r>
              <a:rPr sz="1400" spc="277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a</a:t>
            </a:r>
            <a:r>
              <a:rPr sz="1400" spc="131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bit</a:t>
            </a:r>
            <a:r>
              <a:rPr sz="1400" spc="98" dirty="0">
                <a:latin typeface="Times New Roman"/>
                <a:cs typeface="Times New Roman"/>
              </a:rPr>
              <a:t> </a:t>
            </a:r>
            <a:r>
              <a:rPr sz="1400" spc="0" dirty="0">
                <a:latin typeface="Times New Roman"/>
                <a:cs typeface="Times New Roman"/>
              </a:rPr>
              <a:t>of </a:t>
            </a:r>
            <a:endParaRPr sz="1400">
              <a:latin typeface="Times New Roman"/>
              <a:cs typeface="Times New Roman"/>
            </a:endParaRPr>
          </a:p>
          <a:p>
            <a:pPr marL="405765" marR="321922">
              <a:lnSpc>
                <a:spcPts val="1609"/>
              </a:lnSpc>
              <a:spcBef>
                <a:spcPts val="341"/>
              </a:spcBef>
            </a:pPr>
            <a:r>
              <a:rPr sz="1400" spc="0" dirty="0">
                <a:latin typeface="Times New Roman"/>
                <a:cs typeface="Times New Roman"/>
              </a:rPr>
              <a:t>formatting.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5425" y="1571825"/>
            <a:ext cx="3964000" cy="124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31"/>
              </a:spcBef>
            </a:pPr>
            <a:endParaRPr sz="950"/>
          </a:p>
        </p:txBody>
      </p:sp>
      <p:sp>
        <p:nvSpPr>
          <p:cNvPr id="3" name="object 3"/>
          <p:cNvSpPr txBox="1"/>
          <p:nvPr/>
        </p:nvSpPr>
        <p:spPr>
          <a:xfrm>
            <a:off x="4679425" y="1571825"/>
            <a:ext cx="346139" cy="124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31"/>
              </a:spcBef>
            </a:pPr>
            <a:endParaRPr sz="950"/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139"/>
          <p:cNvSpPr txBox="1"/>
          <p:nvPr/>
        </p:nvSpPr>
        <p:spPr>
          <a:xfrm>
            <a:off x="0" y="13335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6525">
              <a:lnSpc>
                <a:spcPct val="95825"/>
              </a:lnSpc>
            </a:pPr>
            <a:r>
              <a:rPr b="1" spc="-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eriodic</a:t>
            </a:r>
            <a:r>
              <a:rPr b="1" spc="21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b="1" spc="12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b="1" spc="14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2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TML5</a:t>
            </a:r>
            <a:r>
              <a:rPr b="1" spc="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240205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3175" y="11859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D1FFD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31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1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31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1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3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11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59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08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56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05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53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01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50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98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637575" y="11859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5975" y="11859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95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439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923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407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1891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37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859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395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439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923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7407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891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637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0859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47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95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843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292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740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189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637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85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63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11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59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808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256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705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53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601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050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98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47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395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843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292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40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189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637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85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63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11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359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808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256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705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153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601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050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8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47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95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843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292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740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189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637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085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63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911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359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808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256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705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153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601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050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498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947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95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843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292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740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189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637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085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05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53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1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503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987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47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95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43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923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407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9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37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85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</a:t>
            </a:r>
            <a:r>
              <a:rPr sz="600" spc="-54" dirty="0">
                <a:latin typeface="Arial"/>
                <a:cs typeface="Arial"/>
              </a:rPr>
              <a:t> </a:t>
            </a:r>
            <a:r>
              <a:rPr sz="600" spc="-44" dirty="0">
                <a:latin typeface="Arial"/>
                <a:cs typeface="Arial"/>
              </a:rPr>
              <a:t>1</a:t>
            </a:r>
            <a:r>
              <a:rPr sz="600" spc="0" dirty="0">
                <a:latin typeface="Arial"/>
                <a:cs typeface="Arial"/>
              </a:rPr>
              <a:t>1 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5175" y="4286775"/>
            <a:ext cx="5829200" cy="422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>
              <a:lnSpc>
                <a:spcPct val="95825"/>
              </a:lnSpc>
            </a:pP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device      </a:t>
            </a:r>
            <a:r>
              <a:rPr sz="700" b="1" spc="19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video       </a:t>
            </a:r>
            <a:r>
              <a:rPr sz="700" b="1" spc="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audio         track      </a:t>
            </a:r>
            <a:r>
              <a:rPr sz="700" b="1" spc="7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canvas    </a:t>
            </a:r>
            <a:r>
              <a:rPr lang="en-US"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iframe      </a:t>
            </a:r>
            <a:r>
              <a:rPr sz="700" b="1" spc="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source      </a:t>
            </a:r>
            <a:r>
              <a:rPr sz="700" b="1" spc="19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param    </a:t>
            </a:r>
            <a:r>
              <a:rPr lang="en-US"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object      </a:t>
            </a:r>
            <a:r>
              <a:rPr sz="700" b="1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embed       </a:t>
            </a:r>
            <a:r>
              <a:rPr sz="700" b="1" spc="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map           </a:t>
            </a:r>
            <a:r>
              <a:rPr sz="700" b="1" spc="4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area         </a:t>
            </a:r>
            <a:r>
              <a:rPr sz="700" b="1" spc="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endParaRPr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3175" y="1185950"/>
            <a:ext cx="448400" cy="4225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349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575" y="1185950"/>
            <a:ext cx="2242000" cy="4225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7575" y="1185950"/>
            <a:ext cx="896800" cy="1267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7562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col            </a:t>
            </a:r>
            <a:r>
              <a:rPr sz="600" b="1" spc="4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499">
              <a:lnSpc>
                <a:spcPct val="95825"/>
              </a:lnSpc>
              <a:spcBef>
                <a:spcPts val="2522"/>
              </a:spcBef>
            </a:pP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colgroup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711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caption      </a:t>
            </a:r>
            <a:r>
              <a:rPr sz="600" b="1" spc="2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20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175" y="1608475"/>
            <a:ext cx="448400" cy="2535150"/>
          </a:xfrm>
          <a:prstGeom prst="rect">
            <a:avLst/>
          </a:prstGeom>
          <a:solidFill>
            <a:srgbClr val="FFD9B9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indent="-24" algn="ctr">
              <a:lnSpc>
                <a:spcPts val="804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head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meta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769" marR="93645" algn="ctr">
              <a:lnSpc>
                <a:spcPct val="95825"/>
              </a:lnSpc>
              <a:spcBef>
                <a:spcPts val="261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1575" y="1608475"/>
            <a:ext cx="448400" cy="1690100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349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 marR="164391" indent="22212" algn="just">
              <a:lnSpc>
                <a:spcPct val="392857"/>
              </a:lnSpc>
              <a:spcBef>
                <a:spcPts val="208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a rt rp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975" y="1608475"/>
            <a:ext cx="4035600" cy="845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59975" y="1608475"/>
            <a:ext cx="4035600" cy="845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5575" y="1608475"/>
            <a:ext cx="896800" cy="253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 marR="30966" indent="-44425">
              <a:lnSpc>
                <a:spcPts val="804"/>
              </a:lnSpc>
              <a:tabLst>
                <a:tab pos="482600" algn="l"/>
                <a:tab pos="508000" algn="l"/>
              </a:tabLst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fieldset		   form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 marR="30966">
              <a:lnSpc>
                <a:spcPts val="804"/>
              </a:lnSpc>
              <a:spcBef>
                <a:spcPts val="2521"/>
              </a:spcBef>
              <a:tabLst>
                <a:tab pos="482600" algn="l"/>
                <a:tab pos="508000" algn="l"/>
              </a:tabLst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meter</a:t>
            </a:r>
            <a:r>
              <a:rPr sz="600" b="1" spc="-3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		select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 marR="30966">
              <a:lnSpc>
                <a:spcPts val="804"/>
              </a:lnSpc>
              <a:spcBef>
                <a:spcPts val="2521"/>
              </a:spcBef>
              <a:tabLst>
                <a:tab pos="482600" algn="l"/>
                <a:tab pos="508000" algn="l"/>
              </a:tabLst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sz="600" b="1" spc="-1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	optgroup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 marR="30966">
              <a:lnSpc>
                <a:spcPts val="804"/>
              </a:lnSpc>
              <a:spcBef>
                <a:spcPts val="2521"/>
              </a:spcBef>
              <a:tabLst>
                <a:tab pos="482600" algn="l"/>
                <a:tab pos="508000" algn="l"/>
              </a:tabLst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sz="600" b="1" spc="-13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		option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 marR="30966">
              <a:lnSpc>
                <a:spcPts val="804"/>
              </a:lnSpc>
              <a:spcBef>
                <a:spcPts val="2521"/>
              </a:spcBef>
              <a:tabLst>
                <a:tab pos="482600" algn="l"/>
                <a:tab pos="508000" algn="l"/>
              </a:tabLst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sz="600" b="1" spc="-17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		output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498">
              <a:lnSpc>
                <a:spcPct val="95825"/>
              </a:lnSpc>
              <a:spcBef>
                <a:spcPts val="261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textarea    </a:t>
            </a:r>
            <a:r>
              <a:rPr sz="600" b="1" spc="13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92375" y="1608475"/>
            <a:ext cx="1345200" cy="1690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711" marR="53204" indent="66637" algn="just">
              <a:lnSpc>
                <a:spcPts val="804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body       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h1           section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711" marR="53204" algn="just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aside         </a:t>
            </a:r>
            <a:r>
              <a:rPr sz="600" b="1" spc="1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157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h2            header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711" marR="53204" algn="just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address        </a:t>
            </a:r>
            <a:r>
              <a:rPr sz="600" b="1" spc="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h3    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499">
              <a:lnSpc>
                <a:spcPct val="95825"/>
              </a:lnSpc>
              <a:spcBef>
                <a:spcPts val="2611"/>
              </a:spcBef>
            </a:pP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datalist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8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h4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9975" y="2453525"/>
            <a:ext cx="2242000" cy="1690100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120015" marR="157487" indent="22212" algn="r">
              <a:lnSpc>
                <a:spcPts val="804"/>
              </a:lnSpc>
            </a:pPr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indent="22212" algn="r">
              <a:lnSpc>
                <a:spcPts val="804"/>
              </a:lnSpc>
            </a:pPr>
            <a:r>
              <a:rPr lang="en-US" sz="600" b="1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fn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sz="600" b="1" spc="1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sz="600" b="1" spc="2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sz="600" b="1" spc="2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small       </a:t>
            </a:r>
            <a:r>
              <a:rPr sz="600" b="1" spc="1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ins </a:t>
            </a:r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indent="22212" algn="r">
              <a:lnSpc>
                <a:spcPts val="804"/>
              </a:lnSpc>
            </a:pP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indent="22212" algn="r">
              <a:lnSpc>
                <a:spcPts val="804"/>
              </a:lnSpc>
            </a:pPr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indent="22212" algn="r">
              <a:lnSpc>
                <a:spcPts val="804"/>
              </a:lnSpc>
            </a:pP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indent="22212" algn="r">
              <a:lnSpc>
                <a:spcPts val="804"/>
              </a:lnSpc>
            </a:pPr>
            <a:r>
              <a:rPr lang="en-US" sz="6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bbr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sz="600" b="1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time               </a:t>
            </a:r>
            <a:r>
              <a:rPr sz="600" b="1" spc="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strong       </a:t>
            </a:r>
            <a:r>
              <a:rPr sz="600" b="1" spc="2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algn="r"/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algn="r"/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algn="r"/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algn="r"/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" marR="157487" algn="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q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var                  </a:t>
            </a:r>
            <a:r>
              <a:rPr lang="en-US" sz="600" b="1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sub                </a:t>
            </a:r>
            <a:r>
              <a:rPr lang="en-US" sz="600" b="1" spc="9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mark        </a:t>
            </a:r>
            <a:r>
              <a:rPr lang="en-US"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kdb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57487" algn="r"/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57487" algn="r"/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57487" algn="r"/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57487" algn="r"/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ite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sz="600" b="1" spc="19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samp           </a:t>
            </a:r>
            <a:r>
              <a:rPr sz="600" b="1" spc="11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sup            </a:t>
            </a:r>
            <a:r>
              <a:rPr sz="600" b="1" spc="9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ruby            </a:t>
            </a:r>
            <a:r>
              <a:rPr sz="600" b="1" spc="1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bdo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1975" y="2453525"/>
            <a:ext cx="1817808" cy="845050"/>
          </a:xfrm>
          <a:prstGeom prst="rect">
            <a:avLst/>
          </a:prstGeom>
          <a:solidFill>
            <a:srgbClr val="FFD5D5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R="24208">
              <a:lnSpc>
                <a:spcPts val="1200"/>
              </a:lnSpc>
              <a:spcBef>
                <a:spcPts val="69"/>
              </a:spcBef>
            </a:pPr>
            <a:endParaRPr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hr                </a:t>
            </a:r>
            <a:r>
              <a:rPr sz="600" b="1" spc="14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p          div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6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blockquote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 marR="24208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br       </a:t>
            </a:r>
            <a:r>
              <a:rPr sz="600" b="1" spc="14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sz="600" b="1" spc="1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 b="1" spc="168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sz="600" b="1" spc="0" dirty="0" err="1"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sz="600" b="1" spc="1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7574" y="2453525"/>
            <a:ext cx="515825" cy="1690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indent="-74" algn="ctr">
              <a:lnSpc>
                <a:spcPts val="804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indent="-74" algn="ctr">
              <a:lnSpc>
                <a:spcPts val="804"/>
              </a:lnSpc>
            </a:pPr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indent="-74" algn="ctr">
              <a:lnSpc>
                <a:spcPts val="804"/>
              </a:lnSpc>
            </a:pP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indent="-74" algn="ctr">
              <a:lnSpc>
                <a:spcPts val="804"/>
              </a:lnSpc>
            </a:pPr>
            <a:endParaRPr lang="en-US" sz="600" b="1" spc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indent="-74" algn="ctr">
              <a:lnSpc>
                <a:spcPts val="804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command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44" marR="60871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9344" marR="49170" algn="ctr">
              <a:lnSpc>
                <a:spcPct val="95825"/>
              </a:lnSpc>
              <a:spcBef>
                <a:spcPts val="261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47689" y="2453525"/>
            <a:ext cx="448400" cy="1690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indent="-74" algn="ctr">
              <a:lnSpc>
                <a:spcPts val="804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tbody 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5470" marR="105346" algn="ctr">
              <a:lnSpc>
                <a:spcPts val="804"/>
              </a:lnSpc>
              <a:spcBef>
                <a:spcPts val="252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thead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769" marR="93645" algn="ctr">
              <a:lnSpc>
                <a:spcPct val="95825"/>
              </a:lnSpc>
              <a:spcBef>
                <a:spcPts val="2611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tfoot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1575" y="3298575"/>
            <a:ext cx="448400" cy="845050"/>
          </a:xfrm>
          <a:prstGeom prst="rect">
            <a:avLst/>
          </a:prstGeom>
          <a:solidFill>
            <a:srgbClr val="FFD9B9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499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noscript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1975" y="3298575"/>
            <a:ext cx="448400" cy="845050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194" marR="138120" algn="ctr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wbr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5982" marR="115882" algn="ctr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0375" y="3298575"/>
            <a:ext cx="1345200" cy="845050"/>
          </a:xfrm>
          <a:prstGeom prst="rect">
            <a:avLst/>
          </a:prstGeom>
          <a:solidFill>
            <a:srgbClr val="FFD5D5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56" marR="160358" algn="ctr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figure        </a:t>
            </a:r>
            <a:r>
              <a:rPr lang="en-US"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ul           </a:t>
            </a:r>
            <a:r>
              <a:rPr sz="600" b="1" spc="1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8194" marR="160358" algn="ctr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pre              </a:t>
            </a:r>
            <a:r>
              <a:rPr sz="600" b="1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li       </a:t>
            </a:r>
            <a:r>
              <a:rPr sz="600" b="1" spc="30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dd</a:t>
            </a:r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2375" y="3298575"/>
            <a:ext cx="448400" cy="8450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keygen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499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0775" y="3298575"/>
            <a:ext cx="896800" cy="845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h5 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h6 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hgroup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9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139"/>
          <p:cNvSpPr txBox="1"/>
          <p:nvPr/>
        </p:nvSpPr>
        <p:spPr>
          <a:xfrm>
            <a:off x="0" y="13335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6525">
              <a:lnSpc>
                <a:spcPct val="95825"/>
              </a:lnSpc>
            </a:pPr>
            <a:r>
              <a:rPr b="1" spc="-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eriodic</a:t>
            </a:r>
            <a:r>
              <a:rPr b="1" spc="21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b="1" spc="12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b="1" spc="149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22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TML5</a:t>
            </a:r>
            <a:r>
              <a:rPr b="1" spc="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240205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31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1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31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1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3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11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59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08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256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705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53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01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50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498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637575" y="11859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85975" y="11859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95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439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923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407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1891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375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85975" y="16084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395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439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2923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7407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891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6375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085975" y="20310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47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95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843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2923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7407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1891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6375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85975" y="245352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63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11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59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808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256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705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153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601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050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498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47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395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843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2923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407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1891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76375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85975" y="287605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63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11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359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808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2256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705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153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601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050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8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947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95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843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2923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7407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1891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6375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085975" y="32985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63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911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9336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359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808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256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705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153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601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050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498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947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95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843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2923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AEC0DC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7407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1891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EEFF4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6375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8085975" y="3721100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437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05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53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01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503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987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47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95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843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923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407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891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375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85975" y="4286775"/>
            <a:ext cx="448400" cy="422525"/>
          </a:xfrm>
          <a:custGeom>
            <a:avLst/>
            <a:gdLst/>
            <a:ahLst/>
            <a:cxnLst/>
            <a:rect l="l" t="t" r="r" b="b"/>
            <a:pathLst>
              <a:path w="448400" h="422525">
                <a:moveTo>
                  <a:pt x="0" y="0"/>
                </a:moveTo>
                <a:lnTo>
                  <a:pt x="448400" y="0"/>
                </a:lnTo>
                <a:lnTo>
                  <a:pt x="448400" y="422525"/>
                </a:lnTo>
                <a:lnTo>
                  <a:pt x="0" y="422525"/>
                </a:lnTo>
                <a:lnTo>
                  <a:pt x="0" y="0"/>
                </a:lnTo>
                <a:close/>
              </a:path>
            </a:pathLst>
          </a:custGeom>
          <a:solidFill>
            <a:srgbClr val="FFD9B9"/>
          </a:solidFill>
          <a:ln>
            <a:solidFill>
              <a:srgbClr val="FF93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</a:t>
            </a:r>
            <a:r>
              <a:rPr sz="600" spc="-54" dirty="0">
                <a:latin typeface="Arial"/>
                <a:cs typeface="Arial"/>
              </a:rPr>
              <a:t> </a:t>
            </a:r>
            <a:r>
              <a:rPr sz="600" spc="-44" dirty="0">
                <a:latin typeface="Arial"/>
                <a:cs typeface="Arial"/>
              </a:rPr>
              <a:t>1</a:t>
            </a:r>
            <a:r>
              <a:rPr sz="600" spc="0" dirty="0">
                <a:latin typeface="Arial"/>
                <a:cs typeface="Arial"/>
              </a:rPr>
              <a:t>1 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5175" y="4286775"/>
            <a:ext cx="5829200" cy="422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924">
              <a:lnSpc>
                <a:spcPct val="95825"/>
              </a:lnSpc>
            </a:pP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device      </a:t>
            </a:r>
            <a:r>
              <a:rPr sz="700" b="1" spc="19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video       </a:t>
            </a:r>
            <a:r>
              <a:rPr sz="700" b="1" spc="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audio         track      </a:t>
            </a:r>
            <a:r>
              <a:rPr sz="700" b="1" spc="7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canvas    </a:t>
            </a:r>
            <a:r>
              <a:rPr lang="en-US"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iframe      </a:t>
            </a:r>
            <a:r>
              <a:rPr sz="700" b="1" spc="2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source      </a:t>
            </a:r>
            <a:r>
              <a:rPr sz="700" b="1" spc="19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param    </a:t>
            </a:r>
            <a:r>
              <a:rPr lang="en-US"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object      </a:t>
            </a:r>
            <a:r>
              <a:rPr sz="700" b="1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embed       </a:t>
            </a:r>
            <a:r>
              <a:rPr sz="700" b="1" spc="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map           </a:t>
            </a:r>
            <a:r>
              <a:rPr sz="700" b="1" spc="4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area         </a:t>
            </a:r>
            <a:r>
              <a:rPr sz="700" b="1" spc="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700" b="1" spc="0" dirty="0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endParaRPr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3175" y="1185950"/>
            <a:ext cx="448400" cy="4225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349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5575" y="1185950"/>
            <a:ext cx="2242000" cy="4225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975" y="1608475"/>
            <a:ext cx="4035600" cy="845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0775" y="3298575"/>
            <a:ext cx="896800" cy="845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69"/>
              </a:spcBef>
            </a:pP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>
              <a:lnSpc>
                <a:spcPct val="95825"/>
              </a:lnSpc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h5 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9774">
              <a:lnSpc>
                <a:spcPct val="95825"/>
              </a:lnSpc>
              <a:spcBef>
                <a:spcPts val="2522"/>
              </a:spcBef>
            </a:pP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h6           </a:t>
            </a:r>
            <a:r>
              <a:rPr sz="600" b="1" spc="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" b="1" spc="0" dirty="0">
                <a:latin typeface="Arial" panose="020B0604020202020204" pitchFamily="34" charset="0"/>
                <a:cs typeface="Arial" panose="020B0604020202020204" pitchFamily="34" charset="0"/>
              </a:rPr>
              <a:t>hgroup</a:t>
            </a:r>
            <a:endParaRPr sz="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900" b="1"/>
          </a:p>
        </p:txBody>
      </p:sp>
    </p:spTree>
    <p:extLst>
      <p:ext uri="{BB962C8B-B14F-4D97-AF65-F5344CB8AC3E}">
        <p14:creationId xmlns:p14="http://schemas.microsoft.com/office/powerpoint/2010/main" val="1924108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75975"/>
            <a:ext cx="9144000" cy="364800"/>
          </a:xfrm>
          <a:custGeom>
            <a:avLst/>
            <a:gdLst/>
            <a:ahLst/>
            <a:cxnLst/>
            <a:rect l="l" t="t" r="r" b="b"/>
            <a:pathLst>
              <a:path w="9144000" h="364800">
                <a:moveTo>
                  <a:pt x="9144000" y="0"/>
                </a:moveTo>
                <a:lnTo>
                  <a:pt x="0" y="0"/>
                </a:lnTo>
                <a:lnTo>
                  <a:pt x="0" y="364800"/>
                </a:lnTo>
                <a:lnTo>
                  <a:pt x="9144000" y="364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825" y="1369750"/>
            <a:ext cx="6509450" cy="3046500"/>
          </a:xfrm>
          <a:custGeom>
            <a:avLst/>
            <a:gdLst/>
            <a:ahLst/>
            <a:cxnLst/>
            <a:rect l="l" t="t" r="r" b="b"/>
            <a:pathLst>
              <a:path w="6509450" h="3046500">
                <a:moveTo>
                  <a:pt x="0" y="0"/>
                </a:moveTo>
                <a:lnTo>
                  <a:pt x="6509450" y="0"/>
                </a:lnTo>
                <a:lnTo>
                  <a:pt x="6509450" y="3046500"/>
                </a:lnTo>
                <a:lnTo>
                  <a:pt x="0" y="3046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9825" y="1369750"/>
            <a:ext cx="6509450" cy="3046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111506"/>
            <a:ext cx="8372710" cy="43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95"/>
              </a:lnSpc>
              <a:spcBef>
                <a:spcPts val="169"/>
              </a:spcBef>
            </a:pPr>
            <a:r>
              <a:rPr sz="3600" b="1" baseline="-3623" dirty="0">
                <a:latin typeface="Times New Roman"/>
                <a:cs typeface="Times New Roman"/>
              </a:rPr>
              <a:t>    </a:t>
            </a:r>
            <a:r>
              <a:rPr sz="3600" b="1" spc="-114" baseline="-3623" dirty="0">
                <a:latin typeface="Times New Roman"/>
                <a:cs typeface="Times New Roman"/>
              </a:rPr>
              <a:t> </a:t>
            </a:r>
            <a:r>
              <a:rPr sz="3600" b="1" spc="0" baseline="-3623" dirty="0">
                <a:latin typeface="Times New Roman"/>
                <a:cs typeface="Times New Roman"/>
              </a:rPr>
              <a:t>H</a:t>
            </a:r>
            <a:r>
              <a:rPr sz="3600" b="1" spc="-1100" baseline="-3623" dirty="0">
                <a:latin typeface="Times New Roman"/>
                <a:cs typeface="Times New Roman"/>
              </a:rPr>
              <a:t>e</a:t>
            </a:r>
            <a:r>
              <a:rPr sz="2700" b="1" spc="-16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r>
              <a:rPr sz="3600" b="1" spc="-489" baseline="-3623" dirty="0">
                <a:latin typeface="Times New Roman"/>
                <a:cs typeface="Times New Roman"/>
              </a:rPr>
              <a:t>l</a:t>
            </a:r>
            <a:r>
              <a:rPr sz="2700" b="1" spc="-61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3600" b="1" spc="-14" baseline="-3623" dirty="0">
                <a:latin typeface="Times New Roman"/>
                <a:cs typeface="Times New Roman"/>
              </a:rPr>
              <a:t>l</a:t>
            </a:r>
            <a:r>
              <a:rPr sz="2700" b="1" spc="-155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3600" b="1" spc="0" baseline="-3623" dirty="0">
                <a:latin typeface="Times New Roman"/>
                <a:cs typeface="Times New Roman"/>
              </a:rPr>
              <a:t>o</a:t>
            </a:r>
            <a:r>
              <a:rPr sz="3600" b="1" spc="-394" baseline="-3623" dirty="0">
                <a:latin typeface="Times New Roman"/>
                <a:cs typeface="Times New Roman"/>
              </a:rPr>
              <a:t> </a:t>
            </a:r>
            <a:r>
              <a:rPr sz="2700" b="1" spc="-57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3600" b="1" spc="-664" baseline="-3623" dirty="0">
                <a:latin typeface="Times New Roman"/>
                <a:cs typeface="Times New Roman"/>
              </a:rPr>
              <a:t>H</a:t>
            </a:r>
            <a:r>
              <a:rPr sz="2700" b="1" spc="-33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3600" b="1" spc="-1144" baseline="-3623" dirty="0">
                <a:latin typeface="Times New Roman"/>
                <a:cs typeface="Times New Roman"/>
              </a:rPr>
              <a:t>T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2700" b="1" spc="-30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3600" b="1" spc="-1794" baseline="-3623" dirty="0">
                <a:latin typeface="Times New Roman"/>
                <a:cs typeface="Times New Roman"/>
              </a:rPr>
              <a:t>M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700" b="1" spc="-73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3600" b="1" spc="-564" baseline="-3623" dirty="0">
                <a:latin typeface="Times New Roman"/>
                <a:cs typeface="Times New Roman"/>
              </a:rPr>
              <a:t>L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nts a</a:t>
            </a:r>
            <a:r>
              <a:rPr sz="2700" b="1" spc="-1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700" b="1" spc="82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-1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ende</a:t>
            </a:r>
            <a:r>
              <a:rPr sz="2700" b="1" spc="-1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ed </a:t>
            </a:r>
            <a:r>
              <a:rPr sz="2700" b="1" spc="-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2700" b="1" spc="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700" b="1" spc="167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2700" b="1" spc="-2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owser</a:t>
            </a:r>
            <a:r>
              <a:rPr sz="2700" b="1" spc="21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700" b="1" spc="287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visible</a:t>
            </a:r>
            <a:r>
              <a:rPr sz="2700" b="1" spc="342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pa</a:t>
            </a:r>
            <a:r>
              <a:rPr sz="2700" b="1" spc="4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ts</a:t>
            </a:r>
            <a:r>
              <a:rPr sz="2700" b="1" spc="13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700" b="1" spc="14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700" b="1" spc="62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webpage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12 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0" y="4916650"/>
            <a:ext cx="79596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1500">
              <a:lnSpc>
                <a:spcPct val="95825"/>
              </a:lnSpc>
              <a:spcBef>
                <a:spcPts val="175"/>
              </a:spcBef>
            </a:pP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© 2016 | Coding Boot Camp -</a:t>
            </a:r>
            <a:r>
              <a:rPr sz="800" spc="-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All Rights Reserved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3400" y="4898706"/>
            <a:ext cx="2787600" cy="17943"/>
          </a:xfrm>
          <a:custGeom>
            <a:avLst/>
            <a:gdLst/>
            <a:ahLst/>
            <a:cxnLst/>
            <a:rect l="l" t="t" r="r" b="b"/>
            <a:pathLst>
              <a:path w="2787600" h="17943">
                <a:moveTo>
                  <a:pt x="0" y="0"/>
                </a:moveTo>
                <a:lnTo>
                  <a:pt x="2787600" y="0"/>
                </a:lnTo>
                <a:lnTo>
                  <a:pt x="2787600" y="17943"/>
                </a:lnTo>
                <a:lnTo>
                  <a:pt x="0" y="179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7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4875" y="649600"/>
            <a:ext cx="5021400" cy="585900"/>
          </a:xfrm>
          <a:custGeom>
            <a:avLst/>
            <a:gdLst/>
            <a:ahLst/>
            <a:cxnLst/>
            <a:rect l="l" t="t" r="r" b="b"/>
            <a:pathLst>
              <a:path w="5021400" h="585900">
                <a:moveTo>
                  <a:pt x="0" y="0"/>
                </a:moveTo>
                <a:lnTo>
                  <a:pt x="5021400" y="0"/>
                </a:lnTo>
                <a:lnTo>
                  <a:pt x="5021400" y="585900"/>
                </a:lnTo>
                <a:lnTo>
                  <a:pt x="0" y="585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9600" y="3514950"/>
            <a:ext cx="1955100" cy="296100"/>
          </a:xfrm>
          <a:custGeom>
            <a:avLst/>
            <a:gdLst/>
            <a:ahLst/>
            <a:cxnLst/>
            <a:rect l="l" t="t" r="r" b="b"/>
            <a:pathLst>
              <a:path w="1955100" h="296100">
                <a:moveTo>
                  <a:pt x="0" y="0"/>
                </a:moveTo>
                <a:lnTo>
                  <a:pt x="1955100" y="0"/>
                </a:lnTo>
                <a:lnTo>
                  <a:pt x="19551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2800" y="32265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62800" y="32265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87900" y="1462150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547200"/>
                </a:moveTo>
                <a:lnTo>
                  <a:pt x="0" y="433800"/>
                </a:lnTo>
                <a:lnTo>
                  <a:pt x="56700" y="433800"/>
                </a:lnTo>
                <a:lnTo>
                  <a:pt x="56700" y="0"/>
                </a:lnTo>
                <a:lnTo>
                  <a:pt x="170100" y="0"/>
                </a:lnTo>
                <a:lnTo>
                  <a:pt x="170100" y="433800"/>
                </a:lnTo>
                <a:lnTo>
                  <a:pt x="226800" y="433800"/>
                </a:lnTo>
                <a:lnTo>
                  <a:pt x="113400" y="54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87900" y="1462150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0"/>
                </a:moveTo>
                <a:lnTo>
                  <a:pt x="170100" y="433800"/>
                </a:lnTo>
                <a:lnTo>
                  <a:pt x="226800" y="433800"/>
                </a:lnTo>
                <a:lnTo>
                  <a:pt x="113400" y="547200"/>
                </a:lnTo>
                <a:lnTo>
                  <a:pt x="0" y="433800"/>
                </a:lnTo>
                <a:lnTo>
                  <a:pt x="56700" y="433800"/>
                </a:lnTo>
                <a:lnTo>
                  <a:pt x="56700" y="0"/>
                </a:lnTo>
                <a:lnTo>
                  <a:pt x="17010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14700" y="1462150"/>
            <a:ext cx="1955100" cy="296100"/>
          </a:xfrm>
          <a:custGeom>
            <a:avLst/>
            <a:gdLst/>
            <a:ahLst/>
            <a:cxnLst/>
            <a:rect l="l" t="t" r="r" b="b"/>
            <a:pathLst>
              <a:path w="1955100" h="296100">
                <a:moveTo>
                  <a:pt x="0" y="0"/>
                </a:moveTo>
                <a:lnTo>
                  <a:pt x="1955100" y="0"/>
                </a:lnTo>
                <a:lnTo>
                  <a:pt x="19551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4225" y="32265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4225" y="32265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8250" y="2114487"/>
            <a:ext cx="1966450" cy="1060625"/>
          </a:xfrm>
          <a:custGeom>
            <a:avLst/>
            <a:gdLst/>
            <a:ahLst/>
            <a:cxnLst/>
            <a:rect l="l" t="t" r="r" b="b"/>
            <a:pathLst>
              <a:path w="1966450" h="1060625">
                <a:moveTo>
                  <a:pt x="0" y="0"/>
                </a:moveTo>
                <a:lnTo>
                  <a:pt x="1966450" y="0"/>
                </a:lnTo>
                <a:lnTo>
                  <a:pt x="1966450" y="1060625"/>
                </a:lnTo>
                <a:lnTo>
                  <a:pt x="0" y="10606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4700" y="2114487"/>
            <a:ext cx="3186250" cy="1060625"/>
          </a:xfrm>
          <a:custGeom>
            <a:avLst/>
            <a:gdLst/>
            <a:ahLst/>
            <a:cxnLst/>
            <a:rect l="l" t="t" r="r" b="b"/>
            <a:pathLst>
              <a:path w="3186250" h="1060625">
                <a:moveTo>
                  <a:pt x="0" y="0"/>
                </a:moveTo>
                <a:lnTo>
                  <a:pt x="3186250" y="0"/>
                </a:lnTo>
                <a:lnTo>
                  <a:pt x="3186250" y="1060625"/>
                </a:lnTo>
                <a:lnTo>
                  <a:pt x="0" y="10606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0950" y="2114487"/>
            <a:ext cx="2245225" cy="1060625"/>
          </a:xfrm>
          <a:custGeom>
            <a:avLst/>
            <a:gdLst/>
            <a:ahLst/>
            <a:cxnLst/>
            <a:rect l="l" t="t" r="r" b="b"/>
            <a:pathLst>
              <a:path w="2245225" h="1060625">
                <a:moveTo>
                  <a:pt x="0" y="0"/>
                </a:moveTo>
                <a:lnTo>
                  <a:pt x="2245225" y="0"/>
                </a:lnTo>
                <a:lnTo>
                  <a:pt x="2245225" y="1060625"/>
                </a:lnTo>
                <a:lnTo>
                  <a:pt x="0" y="1060625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250" y="2095437"/>
            <a:ext cx="0" cy="1098725"/>
          </a:xfrm>
          <a:custGeom>
            <a:avLst/>
            <a:gdLst/>
            <a:ahLst/>
            <a:cxnLst/>
            <a:rect l="l" t="t" r="r" b="b"/>
            <a:pathLst>
              <a:path h="1098725">
                <a:moveTo>
                  <a:pt x="0" y="0"/>
                </a:moveTo>
                <a:lnTo>
                  <a:pt x="0" y="1098725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4700" y="2095437"/>
            <a:ext cx="0" cy="1098725"/>
          </a:xfrm>
          <a:custGeom>
            <a:avLst/>
            <a:gdLst/>
            <a:ahLst/>
            <a:cxnLst/>
            <a:rect l="l" t="t" r="r" b="b"/>
            <a:pathLst>
              <a:path h="1098725">
                <a:moveTo>
                  <a:pt x="0" y="0"/>
                </a:moveTo>
                <a:lnTo>
                  <a:pt x="0" y="1098725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10950" y="2095437"/>
            <a:ext cx="0" cy="1098725"/>
          </a:xfrm>
          <a:custGeom>
            <a:avLst/>
            <a:gdLst/>
            <a:ahLst/>
            <a:cxnLst/>
            <a:rect l="l" t="t" r="r" b="b"/>
            <a:pathLst>
              <a:path h="1098725">
                <a:moveTo>
                  <a:pt x="0" y="0"/>
                </a:moveTo>
                <a:lnTo>
                  <a:pt x="0" y="1098725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56175" y="2095437"/>
            <a:ext cx="0" cy="1098725"/>
          </a:xfrm>
          <a:custGeom>
            <a:avLst/>
            <a:gdLst/>
            <a:ahLst/>
            <a:cxnLst/>
            <a:rect l="l" t="t" r="r" b="b"/>
            <a:pathLst>
              <a:path h="1098725">
                <a:moveTo>
                  <a:pt x="0" y="0"/>
                </a:moveTo>
                <a:lnTo>
                  <a:pt x="0" y="1098725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200" y="2114487"/>
            <a:ext cx="7436025" cy="0"/>
          </a:xfrm>
          <a:custGeom>
            <a:avLst/>
            <a:gdLst/>
            <a:ahLst/>
            <a:cxnLst/>
            <a:rect l="l" t="t" r="r" b="b"/>
            <a:pathLst>
              <a:path w="7436025">
                <a:moveTo>
                  <a:pt x="0" y="0"/>
                </a:moveTo>
                <a:lnTo>
                  <a:pt x="7436025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9200" y="3175112"/>
            <a:ext cx="7436025" cy="0"/>
          </a:xfrm>
          <a:custGeom>
            <a:avLst/>
            <a:gdLst/>
            <a:ahLst/>
            <a:cxnLst/>
            <a:rect l="l" t="t" r="r" b="b"/>
            <a:pathLst>
              <a:path w="7436025">
                <a:moveTo>
                  <a:pt x="0" y="0"/>
                </a:moveTo>
                <a:lnTo>
                  <a:pt x="7436025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2200" y="219583"/>
            <a:ext cx="784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1632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9375" y="3586031"/>
            <a:ext cx="20147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tabLst>
                <a:tab pos="1955800" algn="l"/>
              </a:tabLst>
            </a:pPr>
            <a:r>
              <a:rPr sz="1800" b="1" dirty="0">
                <a:latin typeface="Times New Roman"/>
                <a:cs typeface="Times New Roman"/>
              </a:rPr>
              <a:t>Opening</a:t>
            </a:r>
            <a:r>
              <a:rPr sz="1800" b="1" spc="-519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13 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9600" y="3514950"/>
            <a:ext cx="19551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>
              <a:lnSpc>
                <a:spcPct val="95825"/>
              </a:lnSpc>
              <a:spcBef>
                <a:spcPts val="45"/>
              </a:spcBef>
            </a:pPr>
            <a:r>
              <a:rPr sz="1800" b="1" spc="0" dirty="0">
                <a:latin typeface="Times New Roman"/>
                <a:cs typeface="Times New Roman"/>
              </a:rPr>
              <a:t>Closing</a:t>
            </a:r>
            <a:r>
              <a:rPr sz="1800" b="1" spc="234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250" y="2114487"/>
            <a:ext cx="1966450" cy="1060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2"/>
              </a:spcBef>
            </a:pPr>
            <a:endParaRPr sz="1000"/>
          </a:p>
          <a:p>
            <a:pPr marL="373626">
              <a:lnSpc>
                <a:spcPct val="95825"/>
              </a:lnSpc>
            </a:pPr>
            <a:r>
              <a:rPr sz="4800" spc="0" dirty="0">
                <a:latin typeface="Times New Roman"/>
                <a:cs typeface="Times New Roman"/>
              </a:rPr>
              <a:t>&lt;h1&gt;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4700" y="2114487"/>
            <a:ext cx="3186250" cy="1060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2"/>
              </a:spcBef>
            </a:pPr>
            <a:endParaRPr sz="1000"/>
          </a:p>
          <a:p>
            <a:pPr marL="526326">
              <a:lnSpc>
                <a:spcPct val="95825"/>
              </a:lnSpc>
            </a:pPr>
            <a:r>
              <a:rPr sz="4800" spc="0" dirty="0">
                <a:solidFill>
                  <a:srgbClr val="FFFFFF"/>
                </a:solidFill>
                <a:latin typeface="Times New Roman"/>
                <a:cs typeface="Times New Roman"/>
              </a:rPr>
              <a:t>Welcome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0950" y="2114487"/>
            <a:ext cx="2245225" cy="1060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2"/>
              </a:spcBef>
            </a:pPr>
            <a:endParaRPr sz="1000"/>
          </a:p>
          <a:p>
            <a:pPr marL="360614">
              <a:lnSpc>
                <a:spcPct val="95825"/>
              </a:lnSpc>
            </a:pPr>
            <a:r>
              <a:rPr sz="4800" spc="0" dirty="0">
                <a:latin typeface="Times New Roman"/>
                <a:cs typeface="Times New Roman"/>
              </a:rPr>
              <a:t>&lt;/h1&gt;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4700" y="1462150"/>
            <a:ext cx="19551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>
              <a:lnSpc>
                <a:spcPct val="95825"/>
              </a:lnSpc>
              <a:spcBef>
                <a:spcPts val="45"/>
              </a:spcBef>
            </a:pPr>
            <a:r>
              <a:rPr sz="1800" b="1" spc="0" dirty="0">
                <a:latin typeface="Times New Roman"/>
                <a:cs typeface="Times New Roman"/>
              </a:rPr>
              <a:t>Content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4875" y="649600"/>
            <a:ext cx="5021400" cy="58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2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sz="1800" b="1" spc="-22" dirty="0">
                <a:solidFill>
                  <a:srgbClr val="666666"/>
                </a:solidFill>
                <a:latin typeface="Times New Roman"/>
                <a:cs typeface="Times New Roman"/>
              </a:rPr>
              <a:t>H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TML</a:t>
            </a:r>
            <a:r>
              <a:rPr sz="1800" b="1" spc="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Syntax</a:t>
            </a:r>
            <a:r>
              <a:rPr sz="1800" b="1" spc="158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(Basic)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/>
          <p:nvPr/>
        </p:nvSpPr>
        <p:spPr>
          <a:xfrm>
            <a:off x="0" y="4916650"/>
            <a:ext cx="79596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1500">
              <a:lnSpc>
                <a:spcPct val="95825"/>
              </a:lnSpc>
              <a:spcBef>
                <a:spcPts val="175"/>
              </a:spcBef>
            </a:pP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© 2016 | Coding Boot Camp -</a:t>
            </a:r>
            <a:r>
              <a:rPr sz="800" spc="-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All Rights Reserved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3400" y="4898706"/>
            <a:ext cx="2787600" cy="17943"/>
          </a:xfrm>
          <a:custGeom>
            <a:avLst/>
            <a:gdLst/>
            <a:ahLst/>
            <a:cxnLst/>
            <a:rect l="l" t="t" r="r" b="b"/>
            <a:pathLst>
              <a:path w="2787600" h="17943">
                <a:moveTo>
                  <a:pt x="0" y="0"/>
                </a:moveTo>
                <a:lnTo>
                  <a:pt x="2787600" y="0"/>
                </a:lnTo>
                <a:lnTo>
                  <a:pt x="2787600" y="17943"/>
                </a:lnTo>
                <a:lnTo>
                  <a:pt x="0" y="179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7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3600" y="649600"/>
            <a:ext cx="5021400" cy="585900"/>
          </a:xfrm>
          <a:custGeom>
            <a:avLst/>
            <a:gdLst/>
            <a:ahLst/>
            <a:cxnLst/>
            <a:rect l="l" t="t" r="r" b="b"/>
            <a:pathLst>
              <a:path w="5021400" h="585900">
                <a:moveTo>
                  <a:pt x="0" y="0"/>
                </a:moveTo>
                <a:lnTo>
                  <a:pt x="5021400" y="0"/>
                </a:lnTo>
                <a:lnTo>
                  <a:pt x="5021400" y="585900"/>
                </a:lnTo>
                <a:lnTo>
                  <a:pt x="0" y="585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6874" y="2207575"/>
            <a:ext cx="1159500" cy="807300"/>
          </a:xfrm>
          <a:custGeom>
            <a:avLst/>
            <a:gdLst/>
            <a:ahLst/>
            <a:cxnLst/>
            <a:rect l="l" t="t" r="r" b="b"/>
            <a:pathLst>
              <a:path w="1159500" h="807300">
                <a:moveTo>
                  <a:pt x="0" y="0"/>
                </a:moveTo>
                <a:lnTo>
                  <a:pt x="1159500" y="0"/>
                </a:lnTo>
                <a:lnTo>
                  <a:pt x="1159500" y="807300"/>
                </a:lnTo>
                <a:lnTo>
                  <a:pt x="0" y="80730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7850" y="2207575"/>
            <a:ext cx="4809000" cy="807300"/>
          </a:xfrm>
          <a:custGeom>
            <a:avLst/>
            <a:gdLst/>
            <a:ahLst/>
            <a:cxnLst/>
            <a:rect l="l" t="t" r="r" b="b"/>
            <a:pathLst>
              <a:path w="4809000" h="807300">
                <a:moveTo>
                  <a:pt x="0" y="0"/>
                </a:moveTo>
                <a:lnTo>
                  <a:pt x="4809000" y="0"/>
                </a:lnTo>
                <a:lnTo>
                  <a:pt x="4809000" y="807300"/>
                </a:lnTo>
                <a:lnTo>
                  <a:pt x="0" y="80730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2359" y="2363575"/>
            <a:ext cx="2844412" cy="35957"/>
          </a:xfrm>
          <a:custGeom>
            <a:avLst/>
            <a:gdLst/>
            <a:ahLst/>
            <a:cxnLst/>
            <a:rect l="l" t="t" r="r" b="b"/>
            <a:pathLst>
              <a:path w="2844412" h="35957">
                <a:moveTo>
                  <a:pt x="0" y="0"/>
                </a:moveTo>
                <a:lnTo>
                  <a:pt x="2844412" y="0"/>
                </a:lnTo>
                <a:lnTo>
                  <a:pt x="2844412" y="35957"/>
                </a:lnTo>
                <a:lnTo>
                  <a:pt x="0" y="359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2359" y="2772505"/>
            <a:ext cx="2844412" cy="17789"/>
          </a:xfrm>
          <a:custGeom>
            <a:avLst/>
            <a:gdLst/>
            <a:ahLst/>
            <a:cxnLst/>
            <a:rect l="l" t="t" r="r" b="b"/>
            <a:pathLst>
              <a:path w="2844412" h="17789">
                <a:moveTo>
                  <a:pt x="0" y="0"/>
                </a:moveTo>
                <a:lnTo>
                  <a:pt x="2844412" y="0"/>
                </a:lnTo>
                <a:lnTo>
                  <a:pt x="2844412" y="17789"/>
                </a:lnTo>
                <a:lnTo>
                  <a:pt x="0" y="177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72359" y="2399532"/>
            <a:ext cx="2844412" cy="372973"/>
          </a:xfrm>
          <a:custGeom>
            <a:avLst/>
            <a:gdLst/>
            <a:ahLst/>
            <a:cxnLst/>
            <a:rect l="l" t="t" r="r" b="b"/>
            <a:pathLst>
              <a:path w="2844412" h="372973">
                <a:moveTo>
                  <a:pt x="0" y="0"/>
                </a:moveTo>
                <a:lnTo>
                  <a:pt x="2844412" y="0"/>
                </a:lnTo>
                <a:lnTo>
                  <a:pt x="2844412" y="372973"/>
                </a:lnTo>
                <a:lnTo>
                  <a:pt x="0" y="37297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36377" y="2207575"/>
            <a:ext cx="1007400" cy="807300"/>
          </a:xfrm>
          <a:custGeom>
            <a:avLst/>
            <a:gdLst/>
            <a:ahLst/>
            <a:cxnLst/>
            <a:rect l="l" t="t" r="r" b="b"/>
            <a:pathLst>
              <a:path w="1007400" h="807300">
                <a:moveTo>
                  <a:pt x="0" y="0"/>
                </a:moveTo>
                <a:lnTo>
                  <a:pt x="1007400" y="0"/>
                </a:lnTo>
                <a:lnTo>
                  <a:pt x="1007400" y="807300"/>
                </a:lnTo>
                <a:lnTo>
                  <a:pt x="0" y="80730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6225" y="29217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6225" y="29217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78675" y="17076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547200"/>
                </a:moveTo>
                <a:lnTo>
                  <a:pt x="0" y="433800"/>
                </a:lnTo>
                <a:lnTo>
                  <a:pt x="56700" y="433800"/>
                </a:lnTo>
                <a:lnTo>
                  <a:pt x="56700" y="0"/>
                </a:lnTo>
                <a:lnTo>
                  <a:pt x="170100" y="0"/>
                </a:lnTo>
                <a:lnTo>
                  <a:pt x="170100" y="433800"/>
                </a:lnTo>
                <a:lnTo>
                  <a:pt x="226800" y="433800"/>
                </a:lnTo>
                <a:lnTo>
                  <a:pt x="113400" y="54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78675" y="17076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0"/>
                </a:moveTo>
                <a:lnTo>
                  <a:pt x="170100" y="433800"/>
                </a:lnTo>
                <a:lnTo>
                  <a:pt x="226800" y="433800"/>
                </a:lnTo>
                <a:lnTo>
                  <a:pt x="113400" y="547200"/>
                </a:lnTo>
                <a:lnTo>
                  <a:pt x="0" y="433800"/>
                </a:lnTo>
                <a:lnTo>
                  <a:pt x="56700" y="433800"/>
                </a:lnTo>
                <a:lnTo>
                  <a:pt x="56700" y="0"/>
                </a:lnTo>
                <a:lnTo>
                  <a:pt x="170100" y="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025" y="1411575"/>
            <a:ext cx="1955100" cy="296100"/>
          </a:xfrm>
          <a:custGeom>
            <a:avLst/>
            <a:gdLst/>
            <a:ahLst/>
            <a:cxnLst/>
            <a:rect l="l" t="t" r="r" b="b"/>
            <a:pathLst>
              <a:path w="1955100" h="296100">
                <a:moveTo>
                  <a:pt x="0" y="0"/>
                </a:moveTo>
                <a:lnTo>
                  <a:pt x="1955100" y="0"/>
                </a:lnTo>
                <a:lnTo>
                  <a:pt x="19551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4250" y="29217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4250" y="29217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37925" y="1776225"/>
            <a:ext cx="226800" cy="656100"/>
          </a:xfrm>
          <a:custGeom>
            <a:avLst/>
            <a:gdLst/>
            <a:ahLst/>
            <a:cxnLst/>
            <a:rect l="l" t="t" r="r" b="b"/>
            <a:pathLst>
              <a:path w="226800" h="656100">
                <a:moveTo>
                  <a:pt x="113400" y="656100"/>
                </a:moveTo>
                <a:lnTo>
                  <a:pt x="0" y="542700"/>
                </a:lnTo>
                <a:lnTo>
                  <a:pt x="56700" y="542700"/>
                </a:lnTo>
                <a:lnTo>
                  <a:pt x="56700" y="0"/>
                </a:lnTo>
                <a:lnTo>
                  <a:pt x="170100" y="0"/>
                </a:lnTo>
                <a:lnTo>
                  <a:pt x="170100" y="542700"/>
                </a:lnTo>
                <a:lnTo>
                  <a:pt x="226800" y="542700"/>
                </a:lnTo>
                <a:lnTo>
                  <a:pt x="113400" y="656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37925" y="1776225"/>
            <a:ext cx="226800" cy="656100"/>
          </a:xfrm>
          <a:custGeom>
            <a:avLst/>
            <a:gdLst/>
            <a:ahLst/>
            <a:cxnLst/>
            <a:rect l="l" t="t" r="r" b="b"/>
            <a:pathLst>
              <a:path w="226800" h="656100">
                <a:moveTo>
                  <a:pt x="170100" y="0"/>
                </a:moveTo>
                <a:lnTo>
                  <a:pt x="170100" y="542700"/>
                </a:lnTo>
                <a:lnTo>
                  <a:pt x="226800" y="542700"/>
                </a:lnTo>
                <a:lnTo>
                  <a:pt x="113400" y="656100"/>
                </a:lnTo>
                <a:lnTo>
                  <a:pt x="0" y="542700"/>
                </a:lnTo>
                <a:lnTo>
                  <a:pt x="56700" y="542700"/>
                </a:lnTo>
                <a:lnTo>
                  <a:pt x="56700" y="0"/>
                </a:lnTo>
                <a:lnTo>
                  <a:pt x="17010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86575" y="1476125"/>
            <a:ext cx="1955100" cy="296100"/>
          </a:xfrm>
          <a:custGeom>
            <a:avLst/>
            <a:gdLst/>
            <a:ahLst/>
            <a:cxnLst/>
            <a:rect l="l" t="t" r="r" b="b"/>
            <a:pathLst>
              <a:path w="1955100" h="296100">
                <a:moveTo>
                  <a:pt x="0" y="0"/>
                </a:moveTo>
                <a:lnTo>
                  <a:pt x="1955100" y="0"/>
                </a:lnTo>
                <a:lnTo>
                  <a:pt x="19551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2200" y="219583"/>
            <a:ext cx="784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1632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425" y="3538118"/>
            <a:ext cx="20147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tabLst>
                <a:tab pos="1955800" algn="l"/>
              </a:tabLst>
            </a:pPr>
            <a:r>
              <a:rPr sz="1800" b="1" dirty="0">
                <a:latin typeface="Times New Roman"/>
                <a:cs typeface="Times New Roman"/>
              </a:rPr>
              <a:t>Opening</a:t>
            </a:r>
            <a:r>
              <a:rPr sz="1800" b="1" spc="-519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12426" y="3540656"/>
            <a:ext cx="20147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tabLst>
                <a:tab pos="1955800" algn="l"/>
              </a:tabLst>
            </a:pPr>
            <a:r>
              <a:rPr sz="1800" b="1" dirty="0">
                <a:latin typeface="Times New Roman"/>
                <a:cs typeface="Times New Roman"/>
              </a:rPr>
              <a:t>Closing</a:t>
            </a:r>
            <a:r>
              <a:rPr sz="1800" b="1" spc="-519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14 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2359" y="2381553"/>
            <a:ext cx="2844412" cy="399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67850" y="2207575"/>
            <a:ext cx="4809012" cy="807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2"/>
              </a:spcBef>
            </a:pPr>
            <a:endParaRPr sz="1300"/>
          </a:p>
          <a:p>
            <a:pPr marL="182302">
              <a:lnSpc>
                <a:spcPct val="95825"/>
              </a:lnSpc>
            </a:pPr>
            <a:r>
              <a:rPr sz="2800" spc="0" dirty="0">
                <a:latin typeface="Times New Roman"/>
                <a:cs typeface="Times New Roman"/>
              </a:rPr>
              <a:t>&lt;a</a:t>
            </a:r>
            <a:r>
              <a:rPr sz="2800" spc="671" dirty="0">
                <a:latin typeface="Times New Roman"/>
                <a:cs typeface="Times New Roman"/>
              </a:rPr>
              <a:t> </a:t>
            </a:r>
            <a:r>
              <a:rPr sz="2800" spc="0" dirty="0">
                <a:latin typeface="Times New Roman"/>
                <a:cs typeface="Times New Roman"/>
              </a:rPr>
              <a:t>href=</a:t>
            </a:r>
            <a:r>
              <a:rPr sz="2800" spc="0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"www.google.com</a:t>
            </a:r>
            <a:r>
              <a:rPr sz="2800" spc="-4" dirty="0">
                <a:solidFill>
                  <a:srgbClr val="FFFFFF"/>
                </a:solidFill>
                <a:latin typeface="Times New Roman"/>
                <a:cs typeface="Times New Roman"/>
                <a:hlinkClick r:id="rId2"/>
              </a:rPr>
              <a:t>"</a:t>
            </a:r>
            <a:r>
              <a:rPr sz="2800" spc="0" dirty="0">
                <a:latin typeface="Times New Roman"/>
                <a:cs typeface="Times New Roman"/>
              </a:rPr>
              <a:t>&gt;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6862" y="2207575"/>
            <a:ext cx="1159513" cy="807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2"/>
              </a:spcBef>
            </a:pPr>
            <a:endParaRPr sz="1300"/>
          </a:p>
          <a:p>
            <a:pPr marL="224210">
              <a:lnSpc>
                <a:spcPct val="95825"/>
              </a:lnSpc>
            </a:pPr>
            <a:r>
              <a:rPr sz="2800" spc="0" dirty="0">
                <a:latin typeface="Times New Roman"/>
                <a:cs typeface="Times New Roman"/>
              </a:rPr>
              <a:t>Link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6376" y="2207575"/>
            <a:ext cx="1007401" cy="807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2"/>
              </a:spcBef>
            </a:pPr>
            <a:endParaRPr sz="1300"/>
          </a:p>
          <a:p>
            <a:pPr marL="148149">
              <a:lnSpc>
                <a:spcPct val="95825"/>
              </a:lnSpc>
            </a:pPr>
            <a:r>
              <a:rPr sz="2800" spc="0" dirty="0">
                <a:latin typeface="Times New Roman"/>
                <a:cs typeface="Times New Roman"/>
              </a:rPr>
              <a:t>&lt;/a&gt;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6575" y="1476125"/>
            <a:ext cx="19551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45"/>
              </a:spcBef>
            </a:pPr>
            <a:r>
              <a:rPr sz="1800" b="1" spc="-14" dirty="0">
                <a:latin typeface="Times New Roman"/>
                <a:cs typeface="Times New Roman"/>
              </a:rPr>
              <a:t>A</a:t>
            </a:r>
            <a:r>
              <a:rPr sz="1800" b="1" spc="0" dirty="0">
                <a:latin typeface="Times New Roman"/>
                <a:cs typeface="Times New Roman"/>
              </a:rPr>
              <a:t>ttribute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7025" y="1411575"/>
            <a:ext cx="19551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>
              <a:lnSpc>
                <a:spcPct val="95825"/>
              </a:lnSpc>
              <a:spcBef>
                <a:spcPts val="45"/>
              </a:spcBef>
            </a:pPr>
            <a:r>
              <a:rPr sz="1800" b="1" spc="0" dirty="0">
                <a:latin typeface="Times New Roman"/>
                <a:cs typeface="Times New Roman"/>
              </a:rPr>
              <a:t>Content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3600" y="649600"/>
            <a:ext cx="5021400" cy="58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2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sz="1800" b="1" spc="-22" dirty="0">
                <a:solidFill>
                  <a:srgbClr val="666666"/>
                </a:solidFill>
                <a:latin typeface="Times New Roman"/>
                <a:cs typeface="Times New Roman"/>
              </a:rPr>
              <a:t>H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TML</a:t>
            </a:r>
            <a:r>
              <a:rPr sz="1800" b="1" spc="6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Syntax</a:t>
            </a:r>
            <a:r>
              <a:rPr sz="1800" b="1" spc="158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(with</a:t>
            </a:r>
            <a:r>
              <a:rPr sz="1800" b="1" spc="39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-14" dirty="0">
                <a:solidFill>
                  <a:srgbClr val="666666"/>
                </a:solidFill>
                <a:latin typeface="Times New Roman"/>
                <a:cs typeface="Times New Roman"/>
              </a:rPr>
              <a:t>A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ttribute)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/>
          <p:nvPr/>
        </p:nvSpPr>
        <p:spPr>
          <a:xfrm>
            <a:off x="0" y="4916650"/>
            <a:ext cx="79596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1500">
              <a:lnSpc>
                <a:spcPct val="95825"/>
              </a:lnSpc>
              <a:spcBef>
                <a:spcPts val="175"/>
              </a:spcBef>
            </a:pP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© 2016 | Coding Boot Camp -</a:t>
            </a:r>
            <a:r>
              <a:rPr sz="800" spc="-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All Rights Reserved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1275" y="671512"/>
            <a:ext cx="5021400" cy="665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3336900">
              <a:lnSpc>
                <a:spcPts val="2055"/>
              </a:lnSpc>
              <a:spcBef>
                <a:spcPts val="2289"/>
              </a:spcBef>
            </a:pPr>
            <a:r>
              <a:rPr sz="2700" b="1" spc="-14" baseline="-1610" dirty="0">
                <a:latin typeface="Times New Roman"/>
                <a:cs typeface="Times New Roman"/>
              </a:rPr>
              <a:t>A</a:t>
            </a:r>
            <a:r>
              <a:rPr sz="2700" b="1" spc="0" baseline="-1610" dirty="0">
                <a:latin typeface="Times New Roman"/>
                <a:cs typeface="Times New Roman"/>
              </a:rPr>
              <a:t>ttribute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3400" y="4898706"/>
            <a:ext cx="2787600" cy="17943"/>
          </a:xfrm>
          <a:custGeom>
            <a:avLst/>
            <a:gdLst/>
            <a:ahLst/>
            <a:cxnLst/>
            <a:rect l="l" t="t" r="r" b="b"/>
            <a:pathLst>
              <a:path w="2787600" h="17943">
                <a:moveTo>
                  <a:pt x="0" y="0"/>
                </a:moveTo>
                <a:lnTo>
                  <a:pt x="2787600" y="0"/>
                </a:lnTo>
                <a:lnTo>
                  <a:pt x="2787600" y="17943"/>
                </a:lnTo>
                <a:lnTo>
                  <a:pt x="0" y="179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7A7A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77749" y="1902751"/>
            <a:ext cx="4690800" cy="919390"/>
          </a:xfrm>
          <a:custGeom>
            <a:avLst/>
            <a:gdLst/>
            <a:ahLst/>
            <a:cxnLst/>
            <a:rect l="l" t="t" r="r" b="b"/>
            <a:pathLst>
              <a:path w="4690800" h="919390">
                <a:moveTo>
                  <a:pt x="0" y="0"/>
                </a:moveTo>
                <a:lnTo>
                  <a:pt x="4690800" y="0"/>
                </a:lnTo>
                <a:lnTo>
                  <a:pt x="4690800" y="919390"/>
                </a:lnTo>
                <a:lnTo>
                  <a:pt x="0" y="919390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671" y="1902751"/>
            <a:ext cx="1767300" cy="919390"/>
          </a:xfrm>
          <a:custGeom>
            <a:avLst/>
            <a:gdLst/>
            <a:ahLst/>
            <a:cxnLst/>
            <a:rect l="l" t="t" r="r" b="b"/>
            <a:pathLst>
              <a:path w="1767300" h="919390">
                <a:moveTo>
                  <a:pt x="0" y="0"/>
                </a:moveTo>
                <a:lnTo>
                  <a:pt x="1767300" y="0"/>
                </a:lnTo>
                <a:lnTo>
                  <a:pt x="1767300" y="919390"/>
                </a:lnTo>
                <a:lnTo>
                  <a:pt x="0" y="91939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67334" y="1902751"/>
            <a:ext cx="891000" cy="919390"/>
          </a:xfrm>
          <a:custGeom>
            <a:avLst/>
            <a:gdLst/>
            <a:ahLst/>
            <a:cxnLst/>
            <a:rect l="l" t="t" r="r" b="b"/>
            <a:pathLst>
              <a:path w="891000" h="919390">
                <a:moveTo>
                  <a:pt x="0" y="0"/>
                </a:moveTo>
                <a:lnTo>
                  <a:pt x="891000" y="0"/>
                </a:lnTo>
                <a:lnTo>
                  <a:pt x="891000" y="919390"/>
                </a:lnTo>
                <a:lnTo>
                  <a:pt x="0" y="919390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96875" y="3155925"/>
            <a:ext cx="1955100" cy="296100"/>
          </a:xfrm>
          <a:custGeom>
            <a:avLst/>
            <a:gdLst/>
            <a:ahLst/>
            <a:cxnLst/>
            <a:rect l="l" t="t" r="r" b="b"/>
            <a:pathLst>
              <a:path w="1955100" h="296100">
                <a:moveTo>
                  <a:pt x="0" y="0"/>
                </a:moveTo>
                <a:lnTo>
                  <a:pt x="1955100" y="0"/>
                </a:lnTo>
                <a:lnTo>
                  <a:pt x="19551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61025" y="26169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1025" y="2616975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325" y="3223950"/>
            <a:ext cx="1351200" cy="296100"/>
          </a:xfrm>
          <a:custGeom>
            <a:avLst/>
            <a:gdLst/>
            <a:ahLst/>
            <a:cxnLst/>
            <a:rect l="l" t="t" r="r" b="b"/>
            <a:pathLst>
              <a:path w="1351200" h="296100">
                <a:moveTo>
                  <a:pt x="0" y="0"/>
                </a:moveTo>
                <a:lnTo>
                  <a:pt x="1351200" y="0"/>
                </a:lnTo>
                <a:lnTo>
                  <a:pt x="1351200" y="296100"/>
                </a:lnTo>
                <a:lnTo>
                  <a:pt x="0" y="296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3525" y="2676750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13400" y="0"/>
                </a:moveTo>
                <a:lnTo>
                  <a:pt x="226800" y="113400"/>
                </a:lnTo>
                <a:lnTo>
                  <a:pt x="170100" y="113400"/>
                </a:lnTo>
                <a:lnTo>
                  <a:pt x="170100" y="547200"/>
                </a:lnTo>
                <a:lnTo>
                  <a:pt x="56700" y="547200"/>
                </a:lnTo>
                <a:lnTo>
                  <a:pt x="56700" y="113400"/>
                </a:lnTo>
                <a:lnTo>
                  <a:pt x="0" y="113400"/>
                </a:lnTo>
                <a:lnTo>
                  <a:pt x="11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3525" y="2676750"/>
            <a:ext cx="226800" cy="547200"/>
          </a:xfrm>
          <a:custGeom>
            <a:avLst/>
            <a:gdLst/>
            <a:ahLst/>
            <a:cxnLst/>
            <a:rect l="l" t="t" r="r" b="b"/>
            <a:pathLst>
              <a:path w="226800" h="547200">
                <a:moveTo>
                  <a:pt x="170100" y="547200"/>
                </a:moveTo>
                <a:lnTo>
                  <a:pt x="170100" y="113400"/>
                </a:lnTo>
                <a:lnTo>
                  <a:pt x="226800" y="113400"/>
                </a:lnTo>
                <a:lnTo>
                  <a:pt x="113400" y="0"/>
                </a:lnTo>
                <a:lnTo>
                  <a:pt x="0" y="113400"/>
                </a:lnTo>
                <a:lnTo>
                  <a:pt x="56700" y="113400"/>
                </a:lnTo>
                <a:lnTo>
                  <a:pt x="56700" y="547200"/>
                </a:lnTo>
                <a:lnTo>
                  <a:pt x="170100" y="547200"/>
                </a:lnTo>
                <a:close/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66725" y="1395225"/>
            <a:ext cx="226800" cy="627900"/>
          </a:xfrm>
          <a:custGeom>
            <a:avLst/>
            <a:gdLst/>
            <a:ahLst/>
            <a:cxnLst/>
            <a:rect l="l" t="t" r="r" b="b"/>
            <a:pathLst>
              <a:path w="226800" h="627900">
                <a:moveTo>
                  <a:pt x="113400" y="627900"/>
                </a:moveTo>
                <a:lnTo>
                  <a:pt x="0" y="514500"/>
                </a:lnTo>
                <a:lnTo>
                  <a:pt x="56700" y="514500"/>
                </a:lnTo>
                <a:lnTo>
                  <a:pt x="56700" y="0"/>
                </a:lnTo>
                <a:lnTo>
                  <a:pt x="170100" y="0"/>
                </a:lnTo>
                <a:lnTo>
                  <a:pt x="170100" y="514500"/>
                </a:lnTo>
                <a:lnTo>
                  <a:pt x="226800" y="514500"/>
                </a:lnTo>
                <a:lnTo>
                  <a:pt x="113400" y="627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66725" y="1395225"/>
            <a:ext cx="226800" cy="627900"/>
          </a:xfrm>
          <a:custGeom>
            <a:avLst/>
            <a:gdLst/>
            <a:ahLst/>
            <a:cxnLst/>
            <a:rect l="l" t="t" r="r" b="b"/>
            <a:pathLst>
              <a:path w="226800" h="627900">
                <a:moveTo>
                  <a:pt x="170100" y="0"/>
                </a:moveTo>
                <a:lnTo>
                  <a:pt x="170100" y="514500"/>
                </a:lnTo>
                <a:lnTo>
                  <a:pt x="226800" y="514500"/>
                </a:lnTo>
                <a:lnTo>
                  <a:pt x="113400" y="627900"/>
                </a:lnTo>
                <a:lnTo>
                  <a:pt x="0" y="514500"/>
                </a:lnTo>
                <a:lnTo>
                  <a:pt x="56700" y="514500"/>
                </a:lnTo>
                <a:lnTo>
                  <a:pt x="56700" y="0"/>
                </a:lnTo>
                <a:lnTo>
                  <a:pt x="17010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8175" y="1257412"/>
            <a:ext cx="963900" cy="108862"/>
          </a:xfrm>
          <a:custGeom>
            <a:avLst/>
            <a:gdLst/>
            <a:ahLst/>
            <a:cxnLst/>
            <a:rect l="l" t="t" r="r" b="b"/>
            <a:pathLst>
              <a:path w="963900" h="108862">
                <a:moveTo>
                  <a:pt x="0" y="0"/>
                </a:moveTo>
                <a:lnTo>
                  <a:pt x="963900" y="0"/>
                </a:lnTo>
                <a:lnTo>
                  <a:pt x="963900" y="108862"/>
                </a:lnTo>
                <a:lnTo>
                  <a:pt x="0" y="108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1275" y="671512"/>
            <a:ext cx="5021400" cy="585900"/>
          </a:xfrm>
          <a:custGeom>
            <a:avLst/>
            <a:gdLst/>
            <a:ahLst/>
            <a:cxnLst/>
            <a:rect l="l" t="t" r="r" b="b"/>
            <a:pathLst>
              <a:path w="5021400" h="585900">
                <a:moveTo>
                  <a:pt x="0" y="0"/>
                </a:moveTo>
                <a:lnTo>
                  <a:pt x="5021400" y="0"/>
                </a:lnTo>
                <a:lnTo>
                  <a:pt x="5021400" y="585900"/>
                </a:lnTo>
                <a:lnTo>
                  <a:pt x="0" y="585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2200" y="219583"/>
            <a:ext cx="784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632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15 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45"/>
              </a:spcBef>
            </a:pPr>
            <a:r>
              <a:rPr sz="1800" b="1" spc="0" dirty="0">
                <a:latin typeface="Times New Roman"/>
                <a:cs typeface="Times New Roman"/>
              </a:rPr>
              <a:t>Opening</a:t>
            </a:r>
            <a:r>
              <a:rPr sz="1800" b="1" spc="76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6875" y="3155925"/>
            <a:ext cx="1955100" cy="296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45"/>
              </a:spcBef>
            </a:pPr>
            <a:r>
              <a:rPr sz="1800" b="1" spc="0" dirty="0">
                <a:latin typeface="Times New Roman"/>
                <a:cs typeface="Times New Roman"/>
              </a:rPr>
              <a:t>Self-Closing</a:t>
            </a:r>
            <a:r>
              <a:rPr sz="1800" b="1" spc="-86" dirty="0">
                <a:latin typeface="Times New Roman"/>
                <a:cs typeface="Times New Roman"/>
              </a:rPr>
              <a:t> </a:t>
            </a:r>
            <a:r>
              <a:rPr sz="1800" b="1" spc="-150" dirty="0">
                <a:latin typeface="Times New Roman"/>
                <a:cs typeface="Times New Roman"/>
              </a:rPr>
              <a:t>T</a:t>
            </a:r>
            <a:r>
              <a:rPr sz="1800" b="1" spc="0" dirty="0">
                <a:latin typeface="Times New Roman"/>
                <a:cs typeface="Times New Roman"/>
              </a:rPr>
              <a:t>ag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671" y="1902751"/>
            <a:ext cx="1767188" cy="919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4051">
              <a:lnSpc>
                <a:spcPct val="95825"/>
              </a:lnSpc>
              <a:spcBef>
                <a:spcPts val="445"/>
              </a:spcBef>
            </a:pPr>
            <a:r>
              <a:rPr sz="4800" spc="0" dirty="0">
                <a:latin typeface="Times New Roman"/>
                <a:cs typeface="Times New Roman"/>
              </a:rPr>
              <a:t>&lt;img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77860" y="1902751"/>
            <a:ext cx="4690081" cy="919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4092">
              <a:lnSpc>
                <a:spcPct val="95825"/>
              </a:lnSpc>
              <a:spcBef>
                <a:spcPts val="445"/>
              </a:spcBef>
            </a:pPr>
            <a:r>
              <a:rPr sz="4800" spc="0" dirty="0">
                <a:latin typeface="Times New Roman"/>
                <a:cs typeface="Times New Roman"/>
              </a:rPr>
              <a:t>src="img.png"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7942" y="1902751"/>
            <a:ext cx="890392" cy="919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2493">
              <a:lnSpc>
                <a:spcPct val="95825"/>
              </a:lnSpc>
              <a:spcBef>
                <a:spcPts val="445"/>
              </a:spcBef>
            </a:pPr>
            <a:r>
              <a:rPr sz="4800" spc="0" dirty="0">
                <a:latin typeface="Times New Roman"/>
                <a:cs typeface="Times New Roman"/>
              </a:rPr>
              <a:t>&gt;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1275" y="671512"/>
            <a:ext cx="5021400" cy="58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22"/>
              </a:spcBef>
            </a:pPr>
            <a:endParaRPr sz="700"/>
          </a:p>
          <a:p>
            <a:pPr marL="85725">
              <a:lnSpc>
                <a:spcPct val="95825"/>
              </a:lnSpc>
            </a:pPr>
            <a:r>
              <a:rPr sz="1800" b="1" spc="-52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ricky</a:t>
            </a:r>
            <a:r>
              <a:rPr sz="1800" b="1" spc="-7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-150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ags</a:t>
            </a:r>
            <a:r>
              <a:rPr sz="1800" b="1" spc="304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666666"/>
                </a:solidFill>
                <a:latin typeface="Times New Roman"/>
                <a:cs typeface="Times New Roman"/>
              </a:rPr>
              <a:t>(Self-Closing)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533700"/>
            <a:ext cx="9144000" cy="4609799"/>
          </a:xfrm>
          <a:custGeom>
            <a:avLst/>
            <a:gdLst/>
            <a:ahLst/>
            <a:cxnLst/>
            <a:rect l="l" t="t" r="r" b="b"/>
            <a:pathLst>
              <a:path w="9144000" h="4609799">
                <a:moveTo>
                  <a:pt x="9144000" y="0"/>
                </a:moveTo>
                <a:lnTo>
                  <a:pt x="0" y="0"/>
                </a:lnTo>
                <a:lnTo>
                  <a:pt x="0" y="4609799"/>
                </a:lnTo>
                <a:lnTo>
                  <a:pt x="9144000" y="4609799"/>
                </a:lnTo>
                <a:lnTo>
                  <a:pt x="9144000" y="0"/>
                </a:lnTo>
                <a:close/>
              </a:path>
            </a:pathLst>
          </a:custGeom>
          <a:solidFill>
            <a:srgbClr val="100F0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3850" y="727750"/>
            <a:ext cx="6616301" cy="4078151"/>
          </a:xfrm>
          <a:custGeom>
            <a:avLst/>
            <a:gdLst/>
            <a:ahLst/>
            <a:cxnLst/>
            <a:rect l="l" t="t" r="r" b="b"/>
            <a:pathLst>
              <a:path w="6616301" h="4078151">
                <a:moveTo>
                  <a:pt x="0" y="0"/>
                </a:moveTo>
                <a:lnTo>
                  <a:pt x="6616301" y="0"/>
                </a:lnTo>
                <a:lnTo>
                  <a:pt x="6616301" y="4078151"/>
                </a:lnTo>
                <a:lnTo>
                  <a:pt x="0" y="40781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3850" y="727750"/>
            <a:ext cx="6616301" cy="4078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2200" y="219583"/>
            <a:ext cx="7846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Hello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1632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2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16 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0557" y="4260381"/>
            <a:ext cx="10643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800" spc="10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17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Inspect</a:t>
            </a:r>
            <a:r>
              <a:rPr sz="2600" b="1" spc="484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Hello,</a:t>
            </a:r>
            <a:r>
              <a:rPr sz="2600" b="1" spc="131" dirty="0">
                <a:latin typeface="Times New Roman"/>
                <a:cs typeface="Times New Roman"/>
              </a:rPr>
              <a:t> </a:t>
            </a: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  <a:p>
            <a:pPr marL="2552700" marR="611833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our</a:t>
            </a:r>
            <a:r>
              <a:rPr sz="1900" spc="14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pa</a:t>
            </a:r>
            <a:r>
              <a:rPr sz="1900" spc="4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tner </a:t>
            </a:r>
            <a:r>
              <a:rPr sz="1900" spc="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spend</a:t>
            </a:r>
            <a:r>
              <a:rPr sz="1900" spc="-8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-19" dirty="0">
                <a:latin typeface="Times New Roman"/>
                <a:cs typeface="Times New Roman"/>
              </a:rPr>
              <a:t>f</a:t>
            </a:r>
            <a:r>
              <a:rPr sz="1900" spc="0" dirty="0">
                <a:latin typeface="Times New Roman"/>
                <a:cs typeface="Times New Roman"/>
              </a:rPr>
              <a:t>ew minutes</a:t>
            </a:r>
            <a:r>
              <a:rPr sz="1900" spc="-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going</a:t>
            </a:r>
            <a:r>
              <a:rPr sz="1900" spc="287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o</a:t>
            </a:r>
            <a:r>
              <a:rPr sz="1900" spc="-9" dirty="0">
                <a:latin typeface="Times New Roman"/>
                <a:cs typeface="Times New Roman"/>
              </a:rPr>
              <a:t>v</a:t>
            </a:r>
            <a:r>
              <a:rPr sz="1900" spc="0" dirty="0">
                <a:latin typeface="Times New Roman"/>
                <a:cs typeface="Times New Roman"/>
              </a:rPr>
              <a:t>er</a:t>
            </a:r>
            <a:r>
              <a:rPr sz="1900" spc="19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</a:t>
            </a:r>
            <a:r>
              <a:rPr sz="1900" spc="28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example</a:t>
            </a:r>
            <a:r>
              <a:rPr sz="1900" spc="-19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coded</a:t>
            </a:r>
            <a:r>
              <a:rPr sz="1900" spc="2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out</a:t>
            </a:r>
            <a:r>
              <a:rPr sz="1900" spc="25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2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</a:t>
            </a:r>
            <a:r>
              <a:rPr sz="1900" spc="28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last example</a:t>
            </a:r>
            <a:r>
              <a:rPr sz="1900" spc="-5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use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Ch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ome </a:t>
            </a:r>
            <a:r>
              <a:rPr sz="1900" spc="24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</a:t>
            </a:r>
            <a:r>
              <a:rPr sz="1900" spc="-9" dirty="0">
                <a:latin typeface="Times New Roman"/>
                <a:cs typeface="Times New Roman"/>
              </a:rPr>
              <a:t>e</a:t>
            </a:r>
            <a:r>
              <a:rPr sz="1900" spc="0" dirty="0">
                <a:latin typeface="Times New Roman"/>
                <a:cs typeface="Times New Roman"/>
              </a:rPr>
              <a:t>v</a:t>
            </a:r>
            <a:r>
              <a:rPr sz="1900" spc="-14" dirty="0">
                <a:latin typeface="Times New Roman"/>
                <a:cs typeface="Times New Roman"/>
              </a:rPr>
              <a:t>t</a:t>
            </a:r>
            <a:r>
              <a:rPr sz="1900" spc="0" dirty="0">
                <a:latin typeface="Times New Roman"/>
                <a:cs typeface="Times New Roman"/>
              </a:rPr>
              <a:t>ools</a:t>
            </a:r>
            <a:r>
              <a:rPr sz="1900" spc="377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t</a:t>
            </a:r>
            <a:r>
              <a:rPr sz="1900" spc="0" dirty="0">
                <a:latin typeface="Times New Roman"/>
                <a:cs typeface="Times New Roman"/>
              </a:rPr>
              <a:t>o</a:t>
            </a:r>
            <a:r>
              <a:rPr sz="1900" spc="17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inspect</a:t>
            </a:r>
            <a:r>
              <a:rPr sz="1900" spc="-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it.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119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350" y="1071750"/>
            <a:ext cx="8460900" cy="1802100"/>
          </a:xfrm>
          <a:custGeom>
            <a:avLst/>
            <a:gdLst/>
            <a:ahLst/>
            <a:cxnLst/>
            <a:rect l="l" t="t" r="r" b="b"/>
            <a:pathLst>
              <a:path w="8460900" h="1802100">
                <a:moveTo>
                  <a:pt x="0" y="0"/>
                </a:moveTo>
                <a:lnTo>
                  <a:pt x="8460900" y="0"/>
                </a:lnTo>
                <a:lnTo>
                  <a:pt x="8460900" y="1802100"/>
                </a:lnTo>
                <a:lnTo>
                  <a:pt x="0" y="180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343" y="1157475"/>
            <a:ext cx="7970375" cy="213359"/>
          </a:xfrm>
          <a:custGeom>
            <a:avLst/>
            <a:gdLst/>
            <a:ahLst/>
            <a:cxnLst/>
            <a:rect l="l" t="t" r="r" b="b"/>
            <a:pathLst>
              <a:path w="7970375" h="213359">
                <a:moveTo>
                  <a:pt x="0" y="0"/>
                </a:moveTo>
                <a:lnTo>
                  <a:pt x="7970375" y="0"/>
                </a:lnTo>
                <a:lnTo>
                  <a:pt x="7970375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5275" y="1163303"/>
            <a:ext cx="7634443" cy="208243"/>
          </a:xfrm>
          <a:custGeom>
            <a:avLst/>
            <a:gdLst/>
            <a:ahLst/>
            <a:cxnLst/>
            <a:rect l="l" t="t" r="r" b="b"/>
            <a:pathLst>
              <a:path w="7634443" h="208243">
                <a:moveTo>
                  <a:pt x="0" y="0"/>
                </a:moveTo>
                <a:lnTo>
                  <a:pt x="7634443" y="0"/>
                </a:lnTo>
                <a:lnTo>
                  <a:pt x="763444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31714" y="11633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5275" y="1405125"/>
            <a:ext cx="4952449" cy="5828"/>
          </a:xfrm>
          <a:custGeom>
            <a:avLst/>
            <a:gdLst/>
            <a:ahLst/>
            <a:cxnLst/>
            <a:rect l="l" t="t" r="r" b="b"/>
            <a:pathLst>
              <a:path w="4952449" h="5828">
                <a:moveTo>
                  <a:pt x="0" y="0"/>
                </a:moveTo>
                <a:lnTo>
                  <a:pt x="4952449" y="0"/>
                </a:lnTo>
                <a:lnTo>
                  <a:pt x="4952449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5275" y="1410953"/>
            <a:ext cx="4952449" cy="208243"/>
          </a:xfrm>
          <a:custGeom>
            <a:avLst/>
            <a:gdLst/>
            <a:ahLst/>
            <a:cxnLst/>
            <a:rect l="l" t="t" r="r" b="b"/>
            <a:pathLst>
              <a:path w="4952449" h="208243">
                <a:moveTo>
                  <a:pt x="0" y="0"/>
                </a:moveTo>
                <a:lnTo>
                  <a:pt x="4952449" y="0"/>
                </a:lnTo>
                <a:lnTo>
                  <a:pt x="495244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27724" y="14109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96543" y="1652775"/>
            <a:ext cx="6266431" cy="213359"/>
          </a:xfrm>
          <a:custGeom>
            <a:avLst/>
            <a:gdLst/>
            <a:ahLst/>
            <a:cxnLst/>
            <a:rect l="l" t="t" r="r" b="b"/>
            <a:pathLst>
              <a:path w="6266431" h="213359">
                <a:moveTo>
                  <a:pt x="0" y="0"/>
                </a:moveTo>
                <a:lnTo>
                  <a:pt x="6266431" y="0"/>
                </a:lnTo>
                <a:lnTo>
                  <a:pt x="6266431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62974" y="1652775"/>
            <a:ext cx="586531" cy="57504"/>
          </a:xfrm>
          <a:custGeom>
            <a:avLst/>
            <a:gdLst/>
            <a:ahLst/>
            <a:cxnLst/>
            <a:rect l="l" t="t" r="r" b="b"/>
            <a:pathLst>
              <a:path w="586531" h="57504">
                <a:moveTo>
                  <a:pt x="0" y="0"/>
                </a:moveTo>
                <a:lnTo>
                  <a:pt x="586531" y="0"/>
                </a:lnTo>
                <a:lnTo>
                  <a:pt x="58653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49506" y="1652775"/>
            <a:ext cx="592364" cy="5828"/>
          </a:xfrm>
          <a:custGeom>
            <a:avLst/>
            <a:gdLst/>
            <a:ahLst/>
            <a:cxnLst/>
            <a:rect l="l" t="t" r="r" b="b"/>
            <a:pathLst>
              <a:path w="592364" h="5828">
                <a:moveTo>
                  <a:pt x="0" y="0"/>
                </a:moveTo>
                <a:lnTo>
                  <a:pt x="592364" y="0"/>
                </a:lnTo>
                <a:lnTo>
                  <a:pt x="592364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32475" y="1658603"/>
            <a:ext cx="5930499" cy="208243"/>
          </a:xfrm>
          <a:custGeom>
            <a:avLst/>
            <a:gdLst/>
            <a:ahLst/>
            <a:cxnLst/>
            <a:rect l="l" t="t" r="r" b="b"/>
            <a:pathLst>
              <a:path w="5930499" h="208243">
                <a:moveTo>
                  <a:pt x="0" y="0"/>
                </a:moveTo>
                <a:lnTo>
                  <a:pt x="5930499" y="0"/>
                </a:lnTo>
                <a:lnTo>
                  <a:pt x="593049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62974" y="1710279"/>
            <a:ext cx="586531" cy="178444"/>
          </a:xfrm>
          <a:custGeom>
            <a:avLst/>
            <a:gdLst/>
            <a:ahLst/>
            <a:cxnLst/>
            <a:rect l="l" t="t" r="r" b="b"/>
            <a:pathLst>
              <a:path w="586531" h="178444">
                <a:moveTo>
                  <a:pt x="0" y="0"/>
                </a:moveTo>
                <a:lnTo>
                  <a:pt x="586531" y="0"/>
                </a:lnTo>
                <a:lnTo>
                  <a:pt x="58653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49506" y="1658603"/>
            <a:ext cx="592364" cy="208243"/>
          </a:xfrm>
          <a:custGeom>
            <a:avLst/>
            <a:gdLst/>
            <a:ahLst/>
            <a:cxnLst/>
            <a:rect l="l" t="t" r="r" b="b"/>
            <a:pathLst>
              <a:path w="592364" h="208243">
                <a:moveTo>
                  <a:pt x="0" y="0"/>
                </a:moveTo>
                <a:lnTo>
                  <a:pt x="592364" y="0"/>
                </a:lnTo>
                <a:lnTo>
                  <a:pt x="59236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41871" y="16586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96543" y="1900425"/>
            <a:ext cx="1068773" cy="213359"/>
          </a:xfrm>
          <a:custGeom>
            <a:avLst/>
            <a:gdLst/>
            <a:ahLst/>
            <a:cxnLst/>
            <a:rect l="l" t="t" r="r" b="b"/>
            <a:pathLst>
              <a:path w="1068773" h="213359">
                <a:moveTo>
                  <a:pt x="0" y="0"/>
                </a:moveTo>
                <a:lnTo>
                  <a:pt x="1068773" y="0"/>
                </a:lnTo>
                <a:lnTo>
                  <a:pt x="1068773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65316" y="1900425"/>
            <a:ext cx="251370" cy="57504"/>
          </a:xfrm>
          <a:custGeom>
            <a:avLst/>
            <a:gdLst/>
            <a:ahLst/>
            <a:cxnLst/>
            <a:rect l="l" t="t" r="r" b="b"/>
            <a:pathLst>
              <a:path w="251370" h="57504">
                <a:moveTo>
                  <a:pt x="0" y="0"/>
                </a:moveTo>
                <a:lnTo>
                  <a:pt x="251370" y="0"/>
                </a:lnTo>
                <a:lnTo>
                  <a:pt x="25137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16687" y="1900425"/>
            <a:ext cx="2367809" cy="5828"/>
          </a:xfrm>
          <a:custGeom>
            <a:avLst/>
            <a:gdLst/>
            <a:ahLst/>
            <a:cxnLst/>
            <a:rect l="l" t="t" r="r" b="b"/>
            <a:pathLst>
              <a:path w="2367809" h="5828">
                <a:moveTo>
                  <a:pt x="0" y="0"/>
                </a:moveTo>
                <a:lnTo>
                  <a:pt x="2367809" y="0"/>
                </a:lnTo>
                <a:lnTo>
                  <a:pt x="2367809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32475" y="1906253"/>
            <a:ext cx="732841" cy="208243"/>
          </a:xfrm>
          <a:custGeom>
            <a:avLst/>
            <a:gdLst/>
            <a:ahLst/>
            <a:cxnLst/>
            <a:rect l="l" t="t" r="r" b="b"/>
            <a:pathLst>
              <a:path w="732841" h="208243">
                <a:moveTo>
                  <a:pt x="0" y="0"/>
                </a:moveTo>
                <a:lnTo>
                  <a:pt x="732841" y="0"/>
                </a:lnTo>
                <a:lnTo>
                  <a:pt x="73284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265316" y="1957929"/>
            <a:ext cx="251370" cy="178444"/>
          </a:xfrm>
          <a:custGeom>
            <a:avLst/>
            <a:gdLst/>
            <a:ahLst/>
            <a:cxnLst/>
            <a:rect l="l" t="t" r="r" b="b"/>
            <a:pathLst>
              <a:path w="251370" h="178444">
                <a:moveTo>
                  <a:pt x="0" y="0"/>
                </a:moveTo>
                <a:lnTo>
                  <a:pt x="251370" y="0"/>
                </a:lnTo>
                <a:lnTo>
                  <a:pt x="25137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16687" y="1906253"/>
            <a:ext cx="2367809" cy="208243"/>
          </a:xfrm>
          <a:custGeom>
            <a:avLst/>
            <a:gdLst/>
            <a:ahLst/>
            <a:cxnLst/>
            <a:rect l="l" t="t" r="r" b="b"/>
            <a:pathLst>
              <a:path w="2367809" h="208243">
                <a:moveTo>
                  <a:pt x="0" y="0"/>
                </a:moveTo>
                <a:lnTo>
                  <a:pt x="2367809" y="0"/>
                </a:lnTo>
                <a:lnTo>
                  <a:pt x="236780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84496" y="19062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96543" y="2148075"/>
            <a:ext cx="1068773" cy="213360"/>
          </a:xfrm>
          <a:custGeom>
            <a:avLst/>
            <a:gdLst/>
            <a:ahLst/>
            <a:cxnLst/>
            <a:rect l="l" t="t" r="r" b="b"/>
            <a:pathLst>
              <a:path w="1068773" h="213360">
                <a:moveTo>
                  <a:pt x="0" y="0"/>
                </a:moveTo>
                <a:lnTo>
                  <a:pt x="1068773" y="0"/>
                </a:lnTo>
                <a:lnTo>
                  <a:pt x="1068773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5316" y="2148075"/>
            <a:ext cx="586531" cy="57504"/>
          </a:xfrm>
          <a:custGeom>
            <a:avLst/>
            <a:gdLst/>
            <a:ahLst/>
            <a:cxnLst/>
            <a:rect l="l" t="t" r="r" b="b"/>
            <a:pathLst>
              <a:path w="586531" h="57504">
                <a:moveTo>
                  <a:pt x="0" y="0"/>
                </a:moveTo>
                <a:lnTo>
                  <a:pt x="586531" y="0"/>
                </a:lnTo>
                <a:lnTo>
                  <a:pt x="58653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51848" y="2148075"/>
            <a:ext cx="188720" cy="5828"/>
          </a:xfrm>
          <a:custGeom>
            <a:avLst/>
            <a:gdLst/>
            <a:ahLst/>
            <a:cxnLst/>
            <a:rect l="l" t="t" r="r" b="b"/>
            <a:pathLst>
              <a:path w="188720" h="5828">
                <a:moveTo>
                  <a:pt x="0" y="0"/>
                </a:moveTo>
                <a:lnTo>
                  <a:pt x="188720" y="0"/>
                </a:lnTo>
                <a:lnTo>
                  <a:pt x="18872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40568" y="2148075"/>
            <a:ext cx="502741" cy="57504"/>
          </a:xfrm>
          <a:custGeom>
            <a:avLst/>
            <a:gdLst/>
            <a:ahLst/>
            <a:cxnLst/>
            <a:rect l="l" t="t" r="r" b="b"/>
            <a:pathLst>
              <a:path w="502741" h="57504">
                <a:moveTo>
                  <a:pt x="0" y="0"/>
                </a:moveTo>
                <a:lnTo>
                  <a:pt x="502741" y="0"/>
                </a:lnTo>
                <a:lnTo>
                  <a:pt x="50274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43309" y="2148075"/>
            <a:ext cx="188720" cy="5828"/>
          </a:xfrm>
          <a:custGeom>
            <a:avLst/>
            <a:gdLst/>
            <a:ahLst/>
            <a:cxnLst/>
            <a:rect l="l" t="t" r="r" b="b"/>
            <a:pathLst>
              <a:path w="188720" h="5828">
                <a:moveTo>
                  <a:pt x="0" y="0"/>
                </a:moveTo>
                <a:lnTo>
                  <a:pt x="188720" y="0"/>
                </a:lnTo>
                <a:lnTo>
                  <a:pt x="18872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32030" y="2148075"/>
            <a:ext cx="83790" cy="57504"/>
          </a:xfrm>
          <a:custGeom>
            <a:avLst/>
            <a:gdLst/>
            <a:ahLst/>
            <a:cxnLst/>
            <a:rect l="l" t="t" r="r" b="b"/>
            <a:pathLst>
              <a:path w="83790" h="57504">
                <a:moveTo>
                  <a:pt x="0" y="0"/>
                </a:moveTo>
                <a:lnTo>
                  <a:pt x="83790" y="0"/>
                </a:lnTo>
                <a:lnTo>
                  <a:pt x="8379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15820" y="2148075"/>
            <a:ext cx="819610" cy="5828"/>
          </a:xfrm>
          <a:custGeom>
            <a:avLst/>
            <a:gdLst/>
            <a:ahLst/>
            <a:cxnLst/>
            <a:rect l="l" t="t" r="r" b="b"/>
            <a:pathLst>
              <a:path w="819610" h="5828">
                <a:moveTo>
                  <a:pt x="0" y="0"/>
                </a:moveTo>
                <a:lnTo>
                  <a:pt x="819610" y="0"/>
                </a:lnTo>
                <a:lnTo>
                  <a:pt x="81961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32475" y="2153903"/>
            <a:ext cx="732841" cy="208243"/>
          </a:xfrm>
          <a:custGeom>
            <a:avLst/>
            <a:gdLst/>
            <a:ahLst/>
            <a:cxnLst/>
            <a:rect l="l" t="t" r="r" b="b"/>
            <a:pathLst>
              <a:path w="732841" h="208243">
                <a:moveTo>
                  <a:pt x="0" y="0"/>
                </a:moveTo>
                <a:lnTo>
                  <a:pt x="732841" y="0"/>
                </a:lnTo>
                <a:lnTo>
                  <a:pt x="73284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65316" y="2205579"/>
            <a:ext cx="586531" cy="178444"/>
          </a:xfrm>
          <a:custGeom>
            <a:avLst/>
            <a:gdLst/>
            <a:ahLst/>
            <a:cxnLst/>
            <a:rect l="l" t="t" r="r" b="b"/>
            <a:pathLst>
              <a:path w="586531" h="178444">
                <a:moveTo>
                  <a:pt x="0" y="0"/>
                </a:moveTo>
                <a:lnTo>
                  <a:pt x="586531" y="0"/>
                </a:lnTo>
                <a:lnTo>
                  <a:pt x="58653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51848" y="2153903"/>
            <a:ext cx="188720" cy="208243"/>
          </a:xfrm>
          <a:custGeom>
            <a:avLst/>
            <a:gdLst/>
            <a:ahLst/>
            <a:cxnLst/>
            <a:rect l="l" t="t" r="r" b="b"/>
            <a:pathLst>
              <a:path w="188720" h="208243">
                <a:moveTo>
                  <a:pt x="0" y="0"/>
                </a:moveTo>
                <a:lnTo>
                  <a:pt x="188720" y="0"/>
                </a:lnTo>
                <a:lnTo>
                  <a:pt x="18872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40568" y="2205579"/>
            <a:ext cx="502741" cy="178444"/>
          </a:xfrm>
          <a:custGeom>
            <a:avLst/>
            <a:gdLst/>
            <a:ahLst/>
            <a:cxnLst/>
            <a:rect l="l" t="t" r="r" b="b"/>
            <a:pathLst>
              <a:path w="502741" h="178444">
                <a:moveTo>
                  <a:pt x="0" y="0"/>
                </a:moveTo>
                <a:lnTo>
                  <a:pt x="502741" y="0"/>
                </a:lnTo>
                <a:lnTo>
                  <a:pt x="50274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43309" y="2153903"/>
            <a:ext cx="188720" cy="208243"/>
          </a:xfrm>
          <a:custGeom>
            <a:avLst/>
            <a:gdLst/>
            <a:ahLst/>
            <a:cxnLst/>
            <a:rect l="l" t="t" r="r" b="b"/>
            <a:pathLst>
              <a:path w="188720" h="208243">
                <a:moveTo>
                  <a:pt x="0" y="0"/>
                </a:moveTo>
                <a:lnTo>
                  <a:pt x="188720" y="0"/>
                </a:lnTo>
                <a:lnTo>
                  <a:pt x="18872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732030" y="2205579"/>
            <a:ext cx="83790" cy="178444"/>
          </a:xfrm>
          <a:custGeom>
            <a:avLst/>
            <a:gdLst/>
            <a:ahLst/>
            <a:cxnLst/>
            <a:rect l="l" t="t" r="r" b="b"/>
            <a:pathLst>
              <a:path w="83790" h="178444">
                <a:moveTo>
                  <a:pt x="0" y="0"/>
                </a:moveTo>
                <a:lnTo>
                  <a:pt x="83790" y="0"/>
                </a:lnTo>
                <a:lnTo>
                  <a:pt x="8379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15820" y="2153903"/>
            <a:ext cx="819610" cy="208243"/>
          </a:xfrm>
          <a:custGeom>
            <a:avLst/>
            <a:gdLst/>
            <a:ahLst/>
            <a:cxnLst/>
            <a:rect l="l" t="t" r="r" b="b"/>
            <a:pathLst>
              <a:path w="819610" h="208243">
                <a:moveTo>
                  <a:pt x="0" y="0"/>
                </a:moveTo>
                <a:lnTo>
                  <a:pt x="819610" y="0"/>
                </a:lnTo>
                <a:lnTo>
                  <a:pt x="81961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35430" y="21539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32475" y="24396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32475" y="2842215"/>
            <a:ext cx="0" cy="175245"/>
          </a:xfrm>
          <a:custGeom>
            <a:avLst/>
            <a:gdLst/>
            <a:ahLst/>
            <a:cxnLst/>
            <a:rect l="l" t="t" r="r" b="b"/>
            <a:pathLst>
              <a:path h="175245">
                <a:moveTo>
                  <a:pt x="0" y="0"/>
                </a:moveTo>
                <a:lnTo>
                  <a:pt x="0" y="175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200" y="2724475"/>
            <a:ext cx="8816400" cy="1802100"/>
          </a:xfrm>
          <a:custGeom>
            <a:avLst/>
            <a:gdLst/>
            <a:ahLst/>
            <a:cxnLst/>
            <a:rect l="l" t="t" r="r" b="b"/>
            <a:pathLst>
              <a:path w="8816400" h="1802100">
                <a:moveTo>
                  <a:pt x="0" y="0"/>
                </a:moveTo>
                <a:lnTo>
                  <a:pt x="8816400" y="0"/>
                </a:lnTo>
                <a:lnTo>
                  <a:pt x="8816400" y="1802100"/>
                </a:lnTo>
                <a:lnTo>
                  <a:pt x="0" y="180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7393" y="2848300"/>
            <a:ext cx="1494455" cy="213359"/>
          </a:xfrm>
          <a:custGeom>
            <a:avLst/>
            <a:gdLst/>
            <a:ahLst/>
            <a:cxnLst/>
            <a:rect l="l" t="t" r="r" b="b"/>
            <a:pathLst>
              <a:path w="1494455" h="213359">
                <a:moveTo>
                  <a:pt x="0" y="0"/>
                </a:moveTo>
                <a:lnTo>
                  <a:pt x="1494455" y="0"/>
                </a:lnTo>
                <a:lnTo>
                  <a:pt x="1494455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211848" y="2848300"/>
            <a:ext cx="670322" cy="57504"/>
          </a:xfrm>
          <a:custGeom>
            <a:avLst/>
            <a:gdLst/>
            <a:ahLst/>
            <a:cxnLst/>
            <a:rect l="l" t="t" r="r" b="b"/>
            <a:pathLst>
              <a:path w="670322" h="57504">
                <a:moveTo>
                  <a:pt x="0" y="0"/>
                </a:moveTo>
                <a:lnTo>
                  <a:pt x="670322" y="0"/>
                </a:lnTo>
                <a:lnTo>
                  <a:pt x="670322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82171" y="2848300"/>
            <a:ext cx="1236356" cy="5828"/>
          </a:xfrm>
          <a:custGeom>
            <a:avLst/>
            <a:gdLst/>
            <a:ahLst/>
            <a:cxnLst/>
            <a:rect l="l" t="t" r="r" b="b"/>
            <a:pathLst>
              <a:path w="1236356" h="5828">
                <a:moveTo>
                  <a:pt x="0" y="0"/>
                </a:moveTo>
                <a:lnTo>
                  <a:pt x="1236356" y="0"/>
                </a:lnTo>
                <a:lnTo>
                  <a:pt x="123635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53325" y="2854128"/>
            <a:ext cx="1158523" cy="208243"/>
          </a:xfrm>
          <a:custGeom>
            <a:avLst/>
            <a:gdLst/>
            <a:ahLst/>
            <a:cxnLst/>
            <a:rect l="l" t="t" r="r" b="b"/>
            <a:pathLst>
              <a:path w="1158523" h="208243">
                <a:moveTo>
                  <a:pt x="0" y="0"/>
                </a:moveTo>
                <a:lnTo>
                  <a:pt x="1158523" y="0"/>
                </a:lnTo>
                <a:lnTo>
                  <a:pt x="115852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11848" y="2905804"/>
            <a:ext cx="670322" cy="178444"/>
          </a:xfrm>
          <a:custGeom>
            <a:avLst/>
            <a:gdLst/>
            <a:ahLst/>
            <a:cxnLst/>
            <a:rect l="l" t="t" r="r" b="b"/>
            <a:pathLst>
              <a:path w="670322" h="178444">
                <a:moveTo>
                  <a:pt x="0" y="0"/>
                </a:moveTo>
                <a:lnTo>
                  <a:pt x="670322" y="0"/>
                </a:lnTo>
                <a:lnTo>
                  <a:pt x="670322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82171" y="2854128"/>
            <a:ext cx="1236356" cy="208243"/>
          </a:xfrm>
          <a:custGeom>
            <a:avLst/>
            <a:gdLst/>
            <a:ahLst/>
            <a:cxnLst/>
            <a:rect l="l" t="t" r="r" b="b"/>
            <a:pathLst>
              <a:path w="1236356" h="208243">
                <a:moveTo>
                  <a:pt x="0" y="0"/>
                </a:moveTo>
                <a:lnTo>
                  <a:pt x="1236356" y="0"/>
                </a:lnTo>
                <a:lnTo>
                  <a:pt x="123635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18527" y="28541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393" y="3095950"/>
            <a:ext cx="7308340" cy="213359"/>
          </a:xfrm>
          <a:custGeom>
            <a:avLst/>
            <a:gdLst/>
            <a:ahLst/>
            <a:cxnLst/>
            <a:rect l="l" t="t" r="r" b="b"/>
            <a:pathLst>
              <a:path w="7308340" h="213359">
                <a:moveTo>
                  <a:pt x="0" y="0"/>
                </a:moveTo>
                <a:lnTo>
                  <a:pt x="7308340" y="0"/>
                </a:lnTo>
                <a:lnTo>
                  <a:pt x="7308340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53325" y="3101778"/>
            <a:ext cx="6972408" cy="208243"/>
          </a:xfrm>
          <a:custGeom>
            <a:avLst/>
            <a:gdLst/>
            <a:ahLst/>
            <a:cxnLst/>
            <a:rect l="l" t="t" r="r" b="b"/>
            <a:pathLst>
              <a:path w="6972408" h="208243">
                <a:moveTo>
                  <a:pt x="0" y="0"/>
                </a:moveTo>
                <a:lnTo>
                  <a:pt x="6972408" y="0"/>
                </a:lnTo>
                <a:lnTo>
                  <a:pt x="697240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025733" y="31017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7393" y="3343600"/>
            <a:ext cx="7556498" cy="213359"/>
          </a:xfrm>
          <a:custGeom>
            <a:avLst/>
            <a:gdLst/>
            <a:ahLst/>
            <a:cxnLst/>
            <a:rect l="l" t="t" r="r" b="b"/>
            <a:pathLst>
              <a:path w="7556498" h="213359">
                <a:moveTo>
                  <a:pt x="0" y="0"/>
                </a:moveTo>
                <a:lnTo>
                  <a:pt x="7556498" y="0"/>
                </a:lnTo>
                <a:lnTo>
                  <a:pt x="7556498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53325" y="3349428"/>
            <a:ext cx="7220566" cy="208243"/>
          </a:xfrm>
          <a:custGeom>
            <a:avLst/>
            <a:gdLst/>
            <a:ahLst/>
            <a:cxnLst/>
            <a:rect l="l" t="t" r="r" b="b"/>
            <a:pathLst>
              <a:path w="7220566" h="208243">
                <a:moveTo>
                  <a:pt x="0" y="0"/>
                </a:moveTo>
                <a:lnTo>
                  <a:pt x="7220566" y="0"/>
                </a:lnTo>
                <a:lnTo>
                  <a:pt x="722056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295887" y="33494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53325" y="3591250"/>
            <a:ext cx="773529" cy="5828"/>
          </a:xfrm>
          <a:custGeom>
            <a:avLst/>
            <a:gdLst/>
            <a:ahLst/>
            <a:cxnLst/>
            <a:rect l="l" t="t" r="r" b="b"/>
            <a:pathLst>
              <a:path w="773529" h="5828">
                <a:moveTo>
                  <a:pt x="0" y="0"/>
                </a:moveTo>
                <a:lnTo>
                  <a:pt x="773529" y="0"/>
                </a:lnTo>
                <a:lnTo>
                  <a:pt x="773529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53325" y="3597078"/>
            <a:ext cx="773529" cy="208243"/>
          </a:xfrm>
          <a:custGeom>
            <a:avLst/>
            <a:gdLst/>
            <a:ahLst/>
            <a:cxnLst/>
            <a:rect l="l" t="t" r="r" b="b"/>
            <a:pathLst>
              <a:path w="773529" h="208243">
                <a:moveTo>
                  <a:pt x="0" y="0"/>
                </a:moveTo>
                <a:lnTo>
                  <a:pt x="773529" y="0"/>
                </a:lnTo>
                <a:lnTo>
                  <a:pt x="77352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26854" y="35970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74593" y="3838900"/>
            <a:ext cx="5796840" cy="213360"/>
          </a:xfrm>
          <a:custGeom>
            <a:avLst/>
            <a:gdLst/>
            <a:ahLst/>
            <a:cxnLst/>
            <a:rect l="l" t="t" r="r" b="b"/>
            <a:pathLst>
              <a:path w="5796840" h="213360">
                <a:moveTo>
                  <a:pt x="0" y="0"/>
                </a:moveTo>
                <a:lnTo>
                  <a:pt x="5796840" y="0"/>
                </a:lnTo>
                <a:lnTo>
                  <a:pt x="5796840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971433" y="3838900"/>
            <a:ext cx="335160" cy="57504"/>
          </a:xfrm>
          <a:custGeom>
            <a:avLst/>
            <a:gdLst/>
            <a:ahLst/>
            <a:cxnLst/>
            <a:rect l="l" t="t" r="r" b="b"/>
            <a:pathLst>
              <a:path w="335160" h="57504">
                <a:moveTo>
                  <a:pt x="0" y="0"/>
                </a:moveTo>
                <a:lnTo>
                  <a:pt x="335160" y="0"/>
                </a:lnTo>
                <a:lnTo>
                  <a:pt x="33516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06594" y="3838900"/>
            <a:ext cx="249458" cy="5828"/>
          </a:xfrm>
          <a:custGeom>
            <a:avLst/>
            <a:gdLst/>
            <a:ahLst/>
            <a:cxnLst/>
            <a:rect l="l" t="t" r="r" b="b"/>
            <a:pathLst>
              <a:path w="249458" h="5828">
                <a:moveTo>
                  <a:pt x="0" y="0"/>
                </a:moveTo>
                <a:lnTo>
                  <a:pt x="249458" y="0"/>
                </a:lnTo>
                <a:lnTo>
                  <a:pt x="249458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56052" y="3838900"/>
            <a:ext cx="335160" cy="57504"/>
          </a:xfrm>
          <a:custGeom>
            <a:avLst/>
            <a:gdLst/>
            <a:ahLst/>
            <a:cxnLst/>
            <a:rect l="l" t="t" r="r" b="b"/>
            <a:pathLst>
              <a:path w="335160" h="57504">
                <a:moveTo>
                  <a:pt x="0" y="0"/>
                </a:moveTo>
                <a:lnTo>
                  <a:pt x="335160" y="0"/>
                </a:lnTo>
                <a:lnTo>
                  <a:pt x="33516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91213" y="3838900"/>
            <a:ext cx="83904" cy="5828"/>
          </a:xfrm>
          <a:custGeom>
            <a:avLst/>
            <a:gdLst/>
            <a:ahLst/>
            <a:cxnLst/>
            <a:rect l="l" t="t" r="r" b="b"/>
            <a:pathLst>
              <a:path w="83904" h="5828">
                <a:moveTo>
                  <a:pt x="0" y="0"/>
                </a:moveTo>
                <a:lnTo>
                  <a:pt x="83904" y="0"/>
                </a:lnTo>
                <a:lnTo>
                  <a:pt x="83904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10525" y="3844728"/>
            <a:ext cx="5460908" cy="208243"/>
          </a:xfrm>
          <a:custGeom>
            <a:avLst/>
            <a:gdLst/>
            <a:ahLst/>
            <a:cxnLst/>
            <a:rect l="l" t="t" r="r" b="b"/>
            <a:pathLst>
              <a:path w="5460908" h="208243">
                <a:moveTo>
                  <a:pt x="0" y="0"/>
                </a:moveTo>
                <a:lnTo>
                  <a:pt x="5460908" y="0"/>
                </a:lnTo>
                <a:lnTo>
                  <a:pt x="546090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971433" y="3896404"/>
            <a:ext cx="335160" cy="178444"/>
          </a:xfrm>
          <a:custGeom>
            <a:avLst/>
            <a:gdLst/>
            <a:ahLst/>
            <a:cxnLst/>
            <a:rect l="l" t="t" r="r" b="b"/>
            <a:pathLst>
              <a:path w="335160" h="178444">
                <a:moveTo>
                  <a:pt x="0" y="0"/>
                </a:moveTo>
                <a:lnTo>
                  <a:pt x="335160" y="0"/>
                </a:lnTo>
                <a:lnTo>
                  <a:pt x="33516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306594" y="3844728"/>
            <a:ext cx="249458" cy="208243"/>
          </a:xfrm>
          <a:custGeom>
            <a:avLst/>
            <a:gdLst/>
            <a:ahLst/>
            <a:cxnLst/>
            <a:rect l="l" t="t" r="r" b="b"/>
            <a:pathLst>
              <a:path w="249458" h="208243">
                <a:moveTo>
                  <a:pt x="0" y="0"/>
                </a:moveTo>
                <a:lnTo>
                  <a:pt x="249458" y="0"/>
                </a:lnTo>
                <a:lnTo>
                  <a:pt x="24945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556052" y="3896404"/>
            <a:ext cx="335160" cy="178444"/>
          </a:xfrm>
          <a:custGeom>
            <a:avLst/>
            <a:gdLst/>
            <a:ahLst/>
            <a:cxnLst/>
            <a:rect l="l" t="t" r="r" b="b"/>
            <a:pathLst>
              <a:path w="335160" h="178444">
                <a:moveTo>
                  <a:pt x="0" y="0"/>
                </a:moveTo>
                <a:lnTo>
                  <a:pt x="335160" y="0"/>
                </a:lnTo>
                <a:lnTo>
                  <a:pt x="33516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91213" y="3844728"/>
            <a:ext cx="83904" cy="208243"/>
          </a:xfrm>
          <a:custGeom>
            <a:avLst/>
            <a:gdLst/>
            <a:ahLst/>
            <a:cxnLst/>
            <a:rect l="l" t="t" r="r" b="b"/>
            <a:pathLst>
              <a:path w="83904" h="208243">
                <a:moveTo>
                  <a:pt x="0" y="0"/>
                </a:moveTo>
                <a:lnTo>
                  <a:pt x="83904" y="0"/>
                </a:lnTo>
                <a:lnTo>
                  <a:pt x="8390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975117" y="38447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32200" y="219583"/>
            <a:ext cx="11943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Activity: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31283" y="219583"/>
            <a:ext cx="108458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Inspect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20638" y="219583"/>
            <a:ext cx="8590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84441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0625" y="3608479"/>
            <a:ext cx="825322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dirty="0">
                <a:solidFill>
                  <a:srgbClr val="24292E"/>
                </a:solidFill>
                <a:latin typeface="Times New Roman"/>
                <a:cs typeface="Times New Roman"/>
              </a:rPr>
              <a:t>inspec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37810" y="3856129"/>
            <a:ext cx="213512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8513" y="3856129"/>
            <a:ext cx="135991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18 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56052" y="3896404"/>
            <a:ext cx="370720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4593" y="384181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10525" y="3841814"/>
            <a:ext cx="5460908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What</a:t>
            </a:r>
            <a:r>
              <a:rPr sz="1400" spc="17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happens</a:t>
            </a:r>
            <a:r>
              <a:rPr sz="1400" spc="-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when</a:t>
            </a:r>
            <a:r>
              <a:rPr sz="1400" spc="2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em</a:t>
            </a:r>
            <a:r>
              <a:rPr sz="1400" spc="-10" dirty="0">
                <a:solidFill>
                  <a:srgbClr val="24292E"/>
                </a:solidFill>
                <a:latin typeface="Times New Roman"/>
                <a:cs typeface="Times New Roman"/>
              </a:rPr>
              <a:t>ov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400" spc="20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</a:t>
            </a:r>
            <a:r>
              <a:rPr sz="1400" spc="-61" dirty="0">
                <a:solidFill>
                  <a:srgbClr val="24292E"/>
                </a:solidFill>
                <a:latin typeface="Times New Roman"/>
                <a:cs typeface="Times New Roman"/>
              </a:rPr>
              <a:t>'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6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closing</a:t>
            </a:r>
            <a:r>
              <a:rPr sz="1400" spc="-8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tag</a:t>
            </a:r>
            <a:r>
              <a:rPr sz="1400" spc="2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or</a:t>
            </a:r>
            <a:r>
              <a:rPr sz="1400" spc="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misspell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71433" y="3896404"/>
            <a:ext cx="370720" cy="156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head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32030" y="2205579"/>
            <a:ext cx="83790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3040568" y="2205579"/>
            <a:ext cx="502741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1196543" y="1655689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532475" y="1655689"/>
            <a:ext cx="5930499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7462974" y="1710279"/>
            <a:ext cx="586531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196543" y="1866491"/>
            <a:ext cx="335931" cy="2673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196543" y="1906253"/>
            <a:ext cx="335931" cy="227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1532475" y="1906253"/>
            <a:ext cx="732841" cy="227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2265316" y="1900425"/>
            <a:ext cx="251370" cy="57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65316" y="1957929"/>
            <a:ext cx="251370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2516687" y="1957929"/>
            <a:ext cx="0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1196543" y="2133844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532475" y="2133844"/>
            <a:ext cx="73284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2265316" y="2133844"/>
            <a:ext cx="251370" cy="71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4"/>
              </a:spcBef>
            </a:pPr>
            <a:endParaRPr sz="550"/>
          </a:p>
        </p:txBody>
      </p:sp>
      <p:sp>
        <p:nvSpPr>
          <p:cNvPr id="18" name="object 18"/>
          <p:cNvSpPr txBox="1"/>
          <p:nvPr/>
        </p:nvSpPr>
        <p:spPr>
          <a:xfrm>
            <a:off x="2265316" y="2205579"/>
            <a:ext cx="586531" cy="156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851848" y="2205579"/>
            <a:ext cx="0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739343" y="1160389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1075275" y="1160389"/>
            <a:ext cx="7656439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532350" y="1071750"/>
            <a:ext cx="8460900" cy="180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206993">
              <a:lnSpc>
                <a:spcPct val="95825"/>
              </a:lnSpc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20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example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</a:t>
            </a:r>
            <a:r>
              <a:rPr sz="1400" spc="24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last</a:t>
            </a:r>
            <a:r>
              <a:rPr sz="1400" spc="3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activity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slac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400" spc="-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out</a:t>
            </a:r>
            <a:r>
              <a:rPr sz="1400" spc="2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ome </a:t>
            </a:r>
            <a:r>
              <a:rPr sz="1400" spc="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ome </a:t>
            </a:r>
            <a:r>
              <a:rPr sz="1400" spc="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ools.</a:t>
            </a:r>
            <a:endParaRPr sz="1400">
              <a:latin typeface="Times New Roman"/>
              <a:cs typeface="Times New Roman"/>
            </a:endParaRPr>
          </a:p>
          <a:p>
            <a:pPr marL="542925">
              <a:lnSpc>
                <a:spcPct val="95825"/>
              </a:lnSpc>
              <a:spcBef>
                <a:spcPts val="340"/>
              </a:spcBef>
            </a:pPr>
            <a:r>
              <a:rPr sz="1400" spc="-44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400" spc="1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can</a:t>
            </a:r>
            <a:r>
              <a:rPr sz="1400" spc="3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launch </a:t>
            </a:r>
            <a:r>
              <a:rPr sz="1400" spc="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ome </a:t>
            </a:r>
            <a:r>
              <a:rPr sz="1400" spc="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ools </a:t>
            </a:r>
            <a:r>
              <a:rPr sz="1400" spc="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b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doing</a:t>
            </a:r>
            <a:r>
              <a:rPr sz="1400" spc="28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any</a:t>
            </a:r>
            <a:r>
              <a:rPr sz="1400" spc="1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following: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Right</a:t>
            </a:r>
            <a:r>
              <a:rPr sz="1400" spc="8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click</a:t>
            </a:r>
            <a:r>
              <a:rPr sz="14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ende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400" spc="-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inside</a:t>
            </a:r>
            <a:r>
              <a:rPr sz="1400" spc="3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ome </a:t>
            </a:r>
            <a:r>
              <a:rPr sz="1400" spc="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clicking</a:t>
            </a:r>
            <a:r>
              <a:rPr sz="1400" spc="2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8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inspect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option.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essing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F12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on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Windows</a:t>
            </a:r>
            <a:r>
              <a:rPr sz="1400" spc="3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while</a:t>
            </a:r>
            <a:r>
              <a:rPr sz="1400" spc="11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ome.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essing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command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+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option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+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i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on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Mac.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350" y="2873850"/>
            <a:ext cx="185043" cy="6838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717393" y="2873850"/>
            <a:ext cx="335931" cy="225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40"/>
              </a:lnSpc>
              <a:spcBef>
                <a:spcPts val="72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325" y="2873850"/>
            <a:ext cx="1158523" cy="225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45"/>
              </a:lnSpc>
              <a:spcBef>
                <a:spcPts val="72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su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400" spc="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1848" y="2873850"/>
            <a:ext cx="705881" cy="225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7574"/>
              </a:lnSpc>
              <a:spcBef>
                <a:spcPts val="35"/>
              </a:spcBef>
            </a:pP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Elements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2171" y="2873850"/>
            <a:ext cx="6111079" cy="2250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916">
              <a:lnSpc>
                <a:spcPts val="1445"/>
              </a:lnSpc>
              <a:spcBef>
                <a:spcPts val="72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</a:t>
            </a:r>
            <a:r>
              <a:rPr sz="1400" spc="2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r>
              <a:rPr sz="1400" spc="1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selected.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393" y="3098864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325" y="3098864"/>
            <a:ext cx="700767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Study</a:t>
            </a:r>
            <a:r>
              <a:rPr sz="1400" spc="2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code 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he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3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see </a:t>
            </a:r>
            <a:r>
              <a:rPr sz="1400" spc="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how</a:t>
            </a:r>
            <a:r>
              <a:rPr sz="1400" spc="18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400" spc="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compa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</a:t>
            </a:r>
            <a:r>
              <a:rPr sz="1400" spc="-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actual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slac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400" spc="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5733" y="3098864"/>
            <a:ext cx="967516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17393" y="3329369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3325" y="3329369"/>
            <a:ext cx="7255702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Experiment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400" spc="11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modifying</a:t>
            </a:r>
            <a:r>
              <a:rPr sz="1400" spc="3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VS</a:t>
            </a:r>
            <a:r>
              <a:rPr sz="1400" spc="-7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Code</a:t>
            </a:r>
            <a:r>
              <a:rPr sz="1400" spc="2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eloading</a:t>
            </a:r>
            <a:r>
              <a:rPr sz="1400" spc="-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web</a:t>
            </a:r>
            <a:r>
              <a:rPr sz="1400" spc="22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page</a:t>
            </a:r>
            <a:r>
              <a:rPr sz="1400" spc="-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5887" y="3329369"/>
            <a:ext cx="697363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0" y="0"/>
            <a:ext cx="9143999" cy="51434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24"/>
              </a:spcBef>
            </a:pPr>
            <a:endParaRPr sz="850"/>
          </a:p>
          <a:p>
            <a:pPr marR="274336" algn="r">
              <a:lnSpc>
                <a:spcPct val="95825"/>
              </a:lnSpc>
              <a:spcBef>
                <a:spcPts val="11984"/>
              </a:spcBef>
            </a:pPr>
            <a:r>
              <a:rPr sz="600" spc="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5143497"/>
          </a:xfrm>
          <a:custGeom>
            <a:avLst/>
            <a:gdLst/>
            <a:ahLst/>
            <a:cxnLst/>
            <a:rect l="l" t="t" r="r" b="b"/>
            <a:pathLst>
              <a:path w="9144000" h="5143497">
                <a:moveTo>
                  <a:pt x="9143999" y="0"/>
                </a:moveTo>
                <a:lnTo>
                  <a:pt x="0" y="0"/>
                </a:lnTo>
                <a:lnTo>
                  <a:pt x="0" y="5143497"/>
                </a:lnTo>
                <a:lnTo>
                  <a:pt x="9143999" y="5143497"/>
                </a:lnTo>
                <a:lnTo>
                  <a:pt x="9143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625" y="404526"/>
            <a:ext cx="550341" cy="901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100"/>
              </a:lnSpc>
              <a:spcBef>
                <a:spcPts val="355"/>
              </a:spcBef>
            </a:pPr>
            <a:r>
              <a:rPr sz="6900" spc="0" dirty="0">
                <a:solidFill>
                  <a:srgbClr val="313131"/>
                </a:solidFill>
                <a:latin typeface="Times New Roman"/>
                <a:cs typeface="Times New Roman"/>
              </a:rPr>
              <a:t>~</a:t>
            </a:r>
            <a:endParaRPr sz="6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502275" y="404526"/>
            <a:ext cx="1021463" cy="901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100"/>
              </a:lnSpc>
              <a:spcBef>
                <a:spcPts val="355"/>
              </a:spcBef>
            </a:pPr>
            <a:r>
              <a:rPr sz="6900" spc="0" dirty="0">
                <a:solidFill>
                  <a:srgbClr val="313131"/>
                </a:solidFill>
                <a:latin typeface="Times New Roman"/>
                <a:cs typeface="Times New Roman"/>
              </a:rPr>
              <a:t>·+</a:t>
            </a:r>
            <a:endParaRPr sz="6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320" y="274881"/>
            <a:ext cx="8595360" cy="2605893"/>
          </a:xfrm>
          <a:custGeom>
            <a:avLst/>
            <a:gdLst/>
            <a:ahLst/>
            <a:cxnLst/>
            <a:rect l="l" t="t" r="r" b="b"/>
            <a:pathLst>
              <a:path w="8595360" h="2605893">
                <a:moveTo>
                  <a:pt x="0" y="0"/>
                </a:moveTo>
                <a:lnTo>
                  <a:pt x="8595360" y="0"/>
                </a:lnTo>
                <a:lnTo>
                  <a:pt x="8595360" y="2605893"/>
                </a:lnTo>
                <a:lnTo>
                  <a:pt x="0" y="2605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3673075"/>
            <a:ext cx="8595360" cy="1195548"/>
          </a:xfrm>
          <a:custGeom>
            <a:avLst/>
            <a:gdLst/>
            <a:ahLst/>
            <a:cxnLst/>
            <a:rect l="l" t="t" r="r" b="b"/>
            <a:pathLst>
              <a:path w="8595360" h="1195548">
                <a:moveTo>
                  <a:pt x="0" y="0"/>
                </a:moveTo>
                <a:lnTo>
                  <a:pt x="8595360" y="0"/>
                </a:lnTo>
                <a:lnTo>
                  <a:pt x="8595360" y="1195548"/>
                </a:lnTo>
                <a:lnTo>
                  <a:pt x="0" y="11955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50" y="2880775"/>
            <a:ext cx="8595300" cy="792300"/>
          </a:xfrm>
          <a:custGeom>
            <a:avLst/>
            <a:gdLst/>
            <a:ahLst/>
            <a:cxnLst/>
            <a:rect l="l" t="t" r="r" b="b"/>
            <a:pathLst>
              <a:path w="8595300" h="792300">
                <a:moveTo>
                  <a:pt x="0" y="0"/>
                </a:moveTo>
                <a:lnTo>
                  <a:pt x="8595300" y="0"/>
                </a:lnTo>
                <a:lnTo>
                  <a:pt x="8595300" y="792300"/>
                </a:lnTo>
                <a:lnTo>
                  <a:pt x="0" y="792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959" y="1142999"/>
            <a:ext cx="1222082" cy="1638674"/>
          </a:xfrm>
          <a:custGeom>
            <a:avLst/>
            <a:gdLst/>
            <a:ahLst/>
            <a:cxnLst/>
            <a:rect l="l" t="t" r="r" b="b"/>
            <a:pathLst>
              <a:path w="1222082" h="1638674">
                <a:moveTo>
                  <a:pt x="0" y="0"/>
                </a:moveTo>
                <a:lnTo>
                  <a:pt x="1222082" y="0"/>
                </a:lnTo>
                <a:lnTo>
                  <a:pt x="1222082" y="1638674"/>
                </a:lnTo>
                <a:lnTo>
                  <a:pt x="0" y="1638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0959" y="1142999"/>
            <a:ext cx="1222082" cy="163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19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1926036">
              <a:lnSpc>
                <a:spcPct val="95825"/>
              </a:lnSpc>
            </a:pPr>
            <a:r>
              <a:rPr sz="3600" dirty="0">
                <a:latin typeface="Times New Roman"/>
                <a:cs typeface="Times New Roman"/>
              </a:rPr>
              <a:t>Tim</a:t>
            </a:r>
            <a:r>
              <a:rPr sz="3600" spc="-109" dirty="0">
                <a:latin typeface="Times New Roman"/>
                <a:cs typeface="Times New Roman"/>
              </a:rPr>
              <a:t>e</a:t>
            </a:r>
            <a:r>
              <a:rPr sz="3600" spc="-40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 Up!</a:t>
            </a:r>
            <a:r>
              <a:rPr sz="3600" spc="-269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Let</a:t>
            </a:r>
            <a:r>
              <a:rPr sz="3600" spc="-19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R</a:t>
            </a:r>
            <a:r>
              <a:rPr sz="3600" spc="-19" dirty="0">
                <a:latin typeface="Times New Roman"/>
                <a:cs typeface="Times New Roman"/>
              </a:rPr>
              <a:t>e</a:t>
            </a:r>
            <a:r>
              <a:rPr sz="3600" spc="0" dirty="0">
                <a:latin typeface="Times New Roman"/>
                <a:cs typeface="Times New Roman"/>
              </a:rPr>
              <a:t>vie</a:t>
            </a:r>
            <a:r>
              <a:rPr sz="3600" spc="-214" dirty="0">
                <a:latin typeface="Times New Roman"/>
                <a:cs typeface="Times New Roman"/>
              </a:rPr>
              <a:t>w</a:t>
            </a:r>
            <a:r>
              <a:rPr sz="3600" spc="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22193" y="4260381"/>
            <a:ext cx="1192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18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20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Resea</a:t>
            </a:r>
            <a:r>
              <a:rPr sz="2600" b="1" spc="-25" dirty="0">
                <a:latin typeface="Times New Roman"/>
                <a:cs typeface="Times New Roman"/>
              </a:rPr>
              <a:t>r</a:t>
            </a:r>
            <a:r>
              <a:rPr sz="2600" b="1" spc="0" dirty="0">
                <a:latin typeface="Times New Roman"/>
                <a:cs typeface="Times New Roman"/>
              </a:rPr>
              <a:t>ch </a:t>
            </a:r>
            <a:r>
              <a:rPr sz="2600" b="1" spc="16" dirty="0">
                <a:latin typeface="Times New Roman"/>
                <a:cs typeface="Times New Roman"/>
              </a:rPr>
              <a:t> </a:t>
            </a:r>
            <a:r>
              <a:rPr sz="2600" b="1" spc="-31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r>
              <a:rPr sz="2600" b="1" spc="7" dirty="0">
                <a:latin typeface="Times New Roman"/>
                <a:cs typeface="Times New Roman"/>
              </a:rPr>
              <a:t> </a:t>
            </a:r>
            <a:r>
              <a:rPr sz="2600" b="1" spc="-214" dirty="0">
                <a:latin typeface="Times New Roman"/>
                <a:cs typeface="Times New Roman"/>
              </a:rPr>
              <a:t>T</a:t>
            </a:r>
            <a:r>
              <a:rPr sz="2600" b="1" spc="0" dirty="0">
                <a:latin typeface="Times New Roman"/>
                <a:cs typeface="Times New Roman"/>
              </a:rPr>
              <a:t>ags</a:t>
            </a:r>
            <a:endParaRPr sz="2600">
              <a:latin typeface="Times New Roman"/>
              <a:cs typeface="Times New Roman"/>
            </a:endParaRPr>
          </a:p>
          <a:p>
            <a:pPr marL="2552700" marR="500835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our</a:t>
            </a:r>
            <a:r>
              <a:rPr sz="1900" spc="14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pa</a:t>
            </a:r>
            <a:r>
              <a:rPr sz="1900" spc="4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tner </a:t>
            </a:r>
            <a:r>
              <a:rPr sz="1900" spc="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eate</a:t>
            </a:r>
            <a:r>
              <a:rPr sz="1900" spc="-6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list</a:t>
            </a:r>
            <a:r>
              <a:rPr sz="1900" spc="7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of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elements</a:t>
            </a:r>
            <a:r>
              <a:rPr sz="1900" spc="-7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their</a:t>
            </a:r>
            <a:r>
              <a:rPr sz="1900" spc="19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descriptions.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-58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should c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eate</a:t>
            </a:r>
            <a:r>
              <a:rPr sz="1900" spc="-6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v</a:t>
            </a:r>
            <a:r>
              <a:rPr sz="1900" spc="0" dirty="0">
                <a:latin typeface="Times New Roman"/>
                <a:cs typeface="Times New Roman"/>
              </a:rPr>
              <a:t>alid,</a:t>
            </a:r>
            <a:r>
              <a:rPr sz="1900" spc="-11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informational</a:t>
            </a:r>
            <a:r>
              <a:rPr sz="1900" spc="-48" dirty="0">
                <a:latin typeface="Times New Roman"/>
                <a:cs typeface="Times New Roman"/>
              </a:rPr>
              <a:t>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document</a:t>
            </a:r>
            <a:r>
              <a:rPr sz="1900" spc="-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2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which th</a:t>
            </a:r>
            <a:r>
              <a:rPr sz="1900" spc="-9" dirty="0">
                <a:latin typeface="Times New Roman"/>
                <a:cs typeface="Times New Roman"/>
              </a:rPr>
              <a:t>e</a:t>
            </a:r>
            <a:r>
              <a:rPr sz="1900" spc="0" dirty="0">
                <a:latin typeface="Times New Roman"/>
                <a:cs typeface="Times New Roman"/>
              </a:rPr>
              <a:t>y</a:t>
            </a:r>
            <a:r>
              <a:rPr sz="1900" spc="238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use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describe</a:t>
            </a:r>
            <a:r>
              <a:rPr sz="1900" spc="-6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as</a:t>
            </a:r>
            <a:r>
              <a:rPr sz="1900" spc="38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many</a:t>
            </a:r>
            <a:r>
              <a:rPr sz="1900" spc="40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of</a:t>
            </a:r>
            <a:r>
              <a:rPr sz="1900" spc="7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their</a:t>
            </a:r>
            <a:r>
              <a:rPr sz="1900" spc="193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esea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ched elements</a:t>
            </a:r>
            <a:r>
              <a:rPr sz="1900" spc="-7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as</a:t>
            </a:r>
            <a:r>
              <a:rPr sz="1900" spc="38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possible.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2350" y="1071750"/>
            <a:ext cx="8460900" cy="1802100"/>
          </a:xfrm>
          <a:custGeom>
            <a:avLst/>
            <a:gdLst/>
            <a:ahLst/>
            <a:cxnLst/>
            <a:rect l="l" t="t" r="r" b="b"/>
            <a:pathLst>
              <a:path w="8460900" h="1802100">
                <a:moveTo>
                  <a:pt x="0" y="0"/>
                </a:moveTo>
                <a:lnTo>
                  <a:pt x="8460900" y="0"/>
                </a:lnTo>
                <a:lnTo>
                  <a:pt x="8460900" y="1802100"/>
                </a:lnTo>
                <a:lnTo>
                  <a:pt x="0" y="180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343" y="1157475"/>
            <a:ext cx="7516663" cy="213359"/>
          </a:xfrm>
          <a:custGeom>
            <a:avLst/>
            <a:gdLst/>
            <a:ahLst/>
            <a:cxnLst/>
            <a:rect l="l" t="t" r="r" b="b"/>
            <a:pathLst>
              <a:path w="7516663" h="213359">
                <a:moveTo>
                  <a:pt x="0" y="0"/>
                </a:moveTo>
                <a:lnTo>
                  <a:pt x="7516663" y="0"/>
                </a:lnTo>
                <a:lnTo>
                  <a:pt x="7516663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5275" y="1163303"/>
            <a:ext cx="7180731" cy="208243"/>
          </a:xfrm>
          <a:custGeom>
            <a:avLst/>
            <a:gdLst/>
            <a:ahLst/>
            <a:cxnLst/>
            <a:rect l="l" t="t" r="r" b="b"/>
            <a:pathLst>
              <a:path w="7180731" h="208243">
                <a:moveTo>
                  <a:pt x="0" y="0"/>
                </a:moveTo>
                <a:lnTo>
                  <a:pt x="7180731" y="0"/>
                </a:lnTo>
                <a:lnTo>
                  <a:pt x="718073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56006" y="11633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9343" y="1405125"/>
            <a:ext cx="8079882" cy="213359"/>
          </a:xfrm>
          <a:custGeom>
            <a:avLst/>
            <a:gdLst/>
            <a:ahLst/>
            <a:cxnLst/>
            <a:rect l="l" t="t" r="r" b="b"/>
            <a:pathLst>
              <a:path w="8079882" h="213359">
                <a:moveTo>
                  <a:pt x="0" y="0"/>
                </a:moveTo>
                <a:lnTo>
                  <a:pt x="8079882" y="0"/>
                </a:lnTo>
                <a:lnTo>
                  <a:pt x="8079882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5275" y="1410953"/>
            <a:ext cx="7743950" cy="208243"/>
          </a:xfrm>
          <a:custGeom>
            <a:avLst/>
            <a:gdLst/>
            <a:ahLst/>
            <a:cxnLst/>
            <a:rect l="l" t="t" r="r" b="b"/>
            <a:pathLst>
              <a:path w="7743950" h="208243">
                <a:moveTo>
                  <a:pt x="0" y="0"/>
                </a:moveTo>
                <a:lnTo>
                  <a:pt x="7743950" y="0"/>
                </a:lnTo>
                <a:lnTo>
                  <a:pt x="774395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41221" y="14109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5275" y="1652775"/>
            <a:ext cx="1723812" cy="5828"/>
          </a:xfrm>
          <a:custGeom>
            <a:avLst/>
            <a:gdLst/>
            <a:ahLst/>
            <a:cxnLst/>
            <a:rect l="l" t="t" r="r" b="b"/>
            <a:pathLst>
              <a:path w="1723812" h="5828">
                <a:moveTo>
                  <a:pt x="0" y="0"/>
                </a:moveTo>
                <a:lnTo>
                  <a:pt x="1723812" y="0"/>
                </a:lnTo>
                <a:lnTo>
                  <a:pt x="1723812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275" y="1658603"/>
            <a:ext cx="1723812" cy="208243"/>
          </a:xfrm>
          <a:custGeom>
            <a:avLst/>
            <a:gdLst/>
            <a:ahLst/>
            <a:cxnLst/>
            <a:rect l="l" t="t" r="r" b="b"/>
            <a:pathLst>
              <a:path w="1723812" h="208243">
                <a:moveTo>
                  <a:pt x="0" y="0"/>
                </a:moveTo>
                <a:lnTo>
                  <a:pt x="1723812" y="0"/>
                </a:lnTo>
                <a:lnTo>
                  <a:pt x="1723812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99087" y="16586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343" y="1900425"/>
            <a:ext cx="3534021" cy="213359"/>
          </a:xfrm>
          <a:custGeom>
            <a:avLst/>
            <a:gdLst/>
            <a:ahLst/>
            <a:cxnLst/>
            <a:rect l="l" t="t" r="r" b="b"/>
            <a:pathLst>
              <a:path w="3534021" h="213359">
                <a:moveTo>
                  <a:pt x="0" y="0"/>
                </a:moveTo>
                <a:lnTo>
                  <a:pt x="3534021" y="0"/>
                </a:lnTo>
                <a:lnTo>
                  <a:pt x="3534021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5275" y="1906253"/>
            <a:ext cx="3198089" cy="208243"/>
          </a:xfrm>
          <a:custGeom>
            <a:avLst/>
            <a:gdLst/>
            <a:ahLst/>
            <a:cxnLst/>
            <a:rect l="l" t="t" r="r" b="b"/>
            <a:pathLst>
              <a:path w="3198089" h="208243">
                <a:moveTo>
                  <a:pt x="0" y="0"/>
                </a:moveTo>
                <a:lnTo>
                  <a:pt x="3198089" y="0"/>
                </a:lnTo>
                <a:lnTo>
                  <a:pt x="319808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73364" y="19062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6543" y="2148075"/>
            <a:ext cx="6246563" cy="213360"/>
          </a:xfrm>
          <a:custGeom>
            <a:avLst/>
            <a:gdLst/>
            <a:ahLst/>
            <a:cxnLst/>
            <a:rect l="l" t="t" r="r" b="b"/>
            <a:pathLst>
              <a:path w="6246563" h="213360">
                <a:moveTo>
                  <a:pt x="0" y="0"/>
                </a:moveTo>
                <a:lnTo>
                  <a:pt x="6246563" y="0"/>
                </a:lnTo>
                <a:lnTo>
                  <a:pt x="6246563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32475" y="2153903"/>
            <a:ext cx="5910631" cy="208243"/>
          </a:xfrm>
          <a:custGeom>
            <a:avLst/>
            <a:gdLst/>
            <a:ahLst/>
            <a:cxnLst/>
            <a:rect l="l" t="t" r="r" b="b"/>
            <a:pathLst>
              <a:path w="5910631" h="208243">
                <a:moveTo>
                  <a:pt x="0" y="0"/>
                </a:moveTo>
                <a:lnTo>
                  <a:pt x="5910631" y="0"/>
                </a:lnTo>
                <a:lnTo>
                  <a:pt x="591063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43106" y="21539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96543" y="2395725"/>
            <a:ext cx="7521441" cy="213360"/>
          </a:xfrm>
          <a:custGeom>
            <a:avLst/>
            <a:gdLst/>
            <a:ahLst/>
            <a:cxnLst/>
            <a:rect l="l" t="t" r="r" b="b"/>
            <a:pathLst>
              <a:path w="7521441" h="213360">
                <a:moveTo>
                  <a:pt x="0" y="0"/>
                </a:moveTo>
                <a:lnTo>
                  <a:pt x="7521441" y="0"/>
                </a:lnTo>
                <a:lnTo>
                  <a:pt x="7521441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2475" y="2401553"/>
            <a:ext cx="7185509" cy="208243"/>
          </a:xfrm>
          <a:custGeom>
            <a:avLst/>
            <a:gdLst/>
            <a:ahLst/>
            <a:cxnLst/>
            <a:rect l="l" t="t" r="r" b="b"/>
            <a:pathLst>
              <a:path w="7185509" h="208243">
                <a:moveTo>
                  <a:pt x="0" y="0"/>
                </a:moveTo>
                <a:lnTo>
                  <a:pt x="7185509" y="0"/>
                </a:lnTo>
                <a:lnTo>
                  <a:pt x="718550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39980" y="24015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32475" y="2643375"/>
            <a:ext cx="3851799" cy="5828"/>
          </a:xfrm>
          <a:custGeom>
            <a:avLst/>
            <a:gdLst/>
            <a:ahLst/>
            <a:cxnLst/>
            <a:rect l="l" t="t" r="r" b="b"/>
            <a:pathLst>
              <a:path w="3851799" h="5828">
                <a:moveTo>
                  <a:pt x="0" y="0"/>
                </a:moveTo>
                <a:lnTo>
                  <a:pt x="3851799" y="0"/>
                </a:lnTo>
                <a:lnTo>
                  <a:pt x="3851799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32475" y="2649203"/>
            <a:ext cx="3851799" cy="208243"/>
          </a:xfrm>
          <a:custGeom>
            <a:avLst/>
            <a:gdLst/>
            <a:ahLst/>
            <a:cxnLst/>
            <a:rect l="l" t="t" r="r" b="b"/>
            <a:pathLst>
              <a:path w="3851799" h="208243">
                <a:moveTo>
                  <a:pt x="0" y="0"/>
                </a:moveTo>
                <a:lnTo>
                  <a:pt x="3851799" y="0"/>
                </a:lnTo>
                <a:lnTo>
                  <a:pt x="385179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84274" y="264920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8075" y="2896853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2475" y="3185115"/>
            <a:ext cx="0" cy="175245"/>
          </a:xfrm>
          <a:custGeom>
            <a:avLst/>
            <a:gdLst/>
            <a:ahLst/>
            <a:cxnLst/>
            <a:rect l="l" t="t" r="r" b="b"/>
            <a:pathLst>
              <a:path h="175245">
                <a:moveTo>
                  <a:pt x="0" y="0"/>
                </a:moveTo>
                <a:lnTo>
                  <a:pt x="0" y="175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2200" y="219583"/>
            <a:ext cx="11943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Activity: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1283" y="219583"/>
            <a:ext cx="108458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Inspect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20638" y="219583"/>
            <a:ext cx="8590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Hello,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84441" y="219583"/>
            <a:ext cx="902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H</a:t>
            </a:r>
            <a:r>
              <a:rPr sz="2400" b="1" spc="0" dirty="0">
                <a:latin typeface="Times New Roman"/>
                <a:cs typeface="Times New Roman"/>
              </a:rPr>
              <a:t>TML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21 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9343" y="2150989"/>
            <a:ext cx="457199" cy="458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1196543" y="2150989"/>
            <a:ext cx="335931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532475" y="2150989"/>
            <a:ext cx="5910631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7443106" y="2150989"/>
            <a:ext cx="1274878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196543" y="2381494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532475" y="2381494"/>
            <a:ext cx="7207505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739343" y="1903339"/>
            <a:ext cx="335931" cy="210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075275" y="1903339"/>
            <a:ext cx="3198089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39343" y="1160389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075275" y="1160389"/>
            <a:ext cx="71807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256006" y="1160389"/>
            <a:ext cx="563219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39343" y="1390894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075275" y="1390894"/>
            <a:ext cx="7765946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32350" y="1071750"/>
            <a:ext cx="8460900" cy="1802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206993">
              <a:lnSpc>
                <a:spcPct val="95825"/>
              </a:lnSpc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pa</a:t>
            </a:r>
            <a:r>
              <a:rPr sz="1400" spc="3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tne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,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esea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</a:t>
            </a:r>
            <a:r>
              <a:rPr sz="1400" spc="-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list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dif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ent</a:t>
            </a:r>
            <a:r>
              <a:rPr sz="1400" spc="-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their</a:t>
            </a:r>
            <a:r>
              <a:rPr sz="1400" spc="1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descriptions.</a:t>
            </a:r>
            <a:endParaRPr sz="1400">
              <a:latin typeface="Times New Roman"/>
              <a:cs typeface="Times New Roman"/>
            </a:endParaRPr>
          </a:p>
          <a:p>
            <a:pPr marL="542925" marR="148740" indent="-335931">
              <a:lnSpc>
                <a:spcPts val="1626"/>
              </a:lnSpc>
              <a:spcBef>
                <a:spcPts val="330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	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r>
              <a:rPr sz="1400" spc="16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list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should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be</a:t>
            </a:r>
            <a:r>
              <a:rPr sz="1400" spc="1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combination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'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gone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ov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er</a:t>
            </a:r>
            <a:r>
              <a:rPr sz="1400" spc="18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al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eady </a:t>
            </a:r>
            <a:r>
              <a:rPr sz="1400" spc="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some</a:t>
            </a:r>
            <a:r>
              <a:rPr sz="1400" spc="-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1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we </a:t>
            </a:r>
            <a:endParaRPr sz="1400">
              <a:latin typeface="Times New Roman"/>
              <a:cs typeface="Times New Roman"/>
            </a:endParaRPr>
          </a:p>
          <a:p>
            <a:pPr marL="542925" marR="148740">
              <a:lnSpc>
                <a:spcPts val="1609"/>
              </a:lnSpc>
              <a:spcBef>
                <a:spcPts val="341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69" dirty="0">
                <a:solidFill>
                  <a:srgbClr val="24292E"/>
                </a:solidFill>
                <a:latin typeface="Times New Roman"/>
                <a:cs typeface="Times New Roman"/>
              </a:rPr>
              <a:t>n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't </a:t>
            </a:r>
            <a:r>
              <a:rPr sz="1400" spc="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et</a:t>
            </a:r>
            <a:r>
              <a:rPr sz="1400" spc="13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discussed.</a:t>
            </a:r>
            <a:endParaRPr sz="1400">
              <a:latin typeface="Times New Roman"/>
              <a:cs typeface="Times New Roman"/>
            </a:endParaRPr>
          </a:p>
          <a:p>
            <a:pPr marL="206993">
              <a:lnSpc>
                <a:spcPct val="95825"/>
              </a:lnSpc>
              <a:spcBef>
                <a:spcPts val="343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-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list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many</a:t>
            </a:r>
            <a:r>
              <a:rPr sz="1400" spc="3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16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possible.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Identify</a:t>
            </a:r>
            <a:r>
              <a:rPr sz="1400" spc="17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which</a:t>
            </a:r>
            <a:r>
              <a:rPr sz="1400" spc="23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oid</a:t>
            </a:r>
            <a:r>
              <a:rPr sz="1400" spc="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31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(self-closing),</a:t>
            </a:r>
            <a:r>
              <a:rPr sz="1400" spc="-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which</a:t>
            </a:r>
            <a:r>
              <a:rPr sz="1400" spc="23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not.</a:t>
            </a:r>
            <a:endParaRPr sz="1400">
              <a:latin typeface="Times New Roman"/>
              <a:cs typeface="Times New Roman"/>
            </a:endParaRPr>
          </a:p>
          <a:p>
            <a:pPr marL="1000125" marR="249654" indent="-335931">
              <a:lnSpc>
                <a:spcPct val="116071"/>
              </a:lnSpc>
              <a:spcBef>
                <a:spcPts val="382"/>
              </a:spcBef>
              <a:tabLst>
                <a:tab pos="9906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	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400" spc="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alid,</a:t>
            </a:r>
            <a:r>
              <a:rPr sz="1400" spc="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informational</a:t>
            </a:r>
            <a:r>
              <a:rPr sz="1400" spc="-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whe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3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use</a:t>
            </a:r>
            <a:r>
              <a:rPr sz="1400" spc="34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describe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use</a:t>
            </a:r>
            <a:r>
              <a:rPr sz="1400" spc="34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many 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dif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ent</a:t>
            </a:r>
            <a:r>
              <a:rPr sz="1400" spc="-13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esea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ched</a:t>
            </a:r>
            <a:r>
              <a:rPr sz="1400" spc="2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1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14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possible.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22193" y="4260381"/>
            <a:ext cx="1192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18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22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-29" dirty="0">
                <a:latin typeface="Times New Roman"/>
                <a:cs typeface="Times New Roman"/>
              </a:rPr>
              <a:t>E</a:t>
            </a:r>
            <a:r>
              <a:rPr sz="2600" b="1" spc="-14" dirty="0">
                <a:latin typeface="Times New Roman"/>
                <a:cs typeface="Times New Roman"/>
              </a:rPr>
              <a:t>v</a:t>
            </a:r>
            <a:r>
              <a:rPr sz="2600" b="1" spc="0" dirty="0">
                <a:latin typeface="Times New Roman"/>
                <a:cs typeface="Times New Roman"/>
              </a:rPr>
              <a:t>e</a:t>
            </a:r>
            <a:r>
              <a:rPr sz="2600" b="1" spc="19" dirty="0">
                <a:latin typeface="Times New Roman"/>
                <a:cs typeface="Times New Roman"/>
              </a:rPr>
              <a:t>r</a:t>
            </a:r>
            <a:r>
              <a:rPr sz="2600" b="1" spc="-19" dirty="0">
                <a:latin typeface="Times New Roman"/>
                <a:cs typeface="Times New Roman"/>
              </a:rPr>
              <a:t>y</a:t>
            </a:r>
            <a:r>
              <a:rPr sz="2600" b="1" spc="0" dirty="0">
                <a:latin typeface="Times New Roman"/>
                <a:cs typeface="Times New Roman"/>
              </a:rPr>
              <a:t>one:</a:t>
            </a:r>
            <a:r>
              <a:rPr sz="2600" b="1" spc="67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Discuss</a:t>
            </a:r>
            <a:r>
              <a:rPr sz="2600" b="1" spc="-71" dirty="0">
                <a:latin typeface="Times New Roman"/>
                <a:cs typeface="Times New Roman"/>
              </a:rPr>
              <a:t> </a:t>
            </a:r>
            <a:r>
              <a:rPr sz="2600" b="1" spc="-31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r>
              <a:rPr sz="2600" b="1" spc="7" dirty="0">
                <a:latin typeface="Times New Roman"/>
                <a:cs typeface="Times New Roman"/>
              </a:rPr>
              <a:t> </a:t>
            </a:r>
            <a:r>
              <a:rPr sz="2600" b="1" spc="-214" dirty="0">
                <a:latin typeface="Times New Roman"/>
                <a:cs typeface="Times New Roman"/>
              </a:rPr>
              <a:t>T</a:t>
            </a:r>
            <a:r>
              <a:rPr sz="2600" b="1" spc="0" dirty="0">
                <a:latin typeface="Times New Roman"/>
                <a:cs typeface="Times New Roman"/>
              </a:rPr>
              <a:t>ags</a:t>
            </a:r>
            <a:endParaRPr sz="2600">
              <a:latin typeface="Times New Roman"/>
              <a:cs typeface="Times New Roman"/>
            </a:endParaRPr>
          </a:p>
          <a:p>
            <a:pPr marL="2552700" marR="539926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</a:t>
            </a:r>
            <a:r>
              <a:rPr sz="1900" spc="-9" dirty="0">
                <a:latin typeface="Times New Roman"/>
                <a:cs typeface="Times New Roman"/>
              </a:rPr>
              <a:t>ev</a:t>
            </a:r>
            <a:r>
              <a:rPr sz="1900" spc="0" dirty="0">
                <a:latin typeface="Times New Roman"/>
                <a:cs typeface="Times New Roman"/>
              </a:rPr>
              <a:t>e</a:t>
            </a:r>
            <a:r>
              <a:rPr sz="1900" spc="14" dirty="0">
                <a:latin typeface="Times New Roman"/>
                <a:cs typeface="Times New Roman"/>
              </a:rPr>
              <a:t>r</a:t>
            </a:r>
            <a:r>
              <a:rPr sz="1900" spc="-14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one 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discuss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some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of</a:t>
            </a:r>
            <a:r>
              <a:rPr sz="1900" spc="7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dif</a:t>
            </a:r>
            <a:r>
              <a:rPr sz="1900" spc="-19" dirty="0">
                <a:latin typeface="Times New Roman"/>
                <a:cs typeface="Times New Roman"/>
              </a:rPr>
              <a:t>f</a:t>
            </a:r>
            <a:r>
              <a:rPr sz="1900" spc="0" dirty="0">
                <a:latin typeface="Times New Roman"/>
                <a:cs typeface="Times New Roman"/>
              </a:rPr>
              <a:t>e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ent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elements</a:t>
            </a:r>
            <a:r>
              <a:rPr sz="1900" spc="-7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we</a:t>
            </a:r>
            <a:r>
              <a:rPr sz="1900" spc="1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we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</a:t>
            </a:r>
            <a:r>
              <a:rPr sz="1900" spc="318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able</a:t>
            </a:r>
            <a:r>
              <a:rPr sz="1900" spc="269" dirty="0">
                <a:latin typeface="Times New Roman"/>
                <a:cs typeface="Times New Roman"/>
              </a:rPr>
              <a:t> </a:t>
            </a:r>
            <a:r>
              <a:rPr sz="1900" spc="-14" dirty="0">
                <a:latin typeface="Times New Roman"/>
                <a:cs typeface="Times New Roman"/>
              </a:rPr>
              <a:t>t</a:t>
            </a:r>
            <a:r>
              <a:rPr sz="1900" spc="0" dirty="0">
                <a:latin typeface="Times New Roman"/>
                <a:cs typeface="Times New Roman"/>
              </a:rPr>
              <a:t>o</a:t>
            </a:r>
            <a:r>
              <a:rPr sz="1900" spc="177" dirty="0">
                <a:latin typeface="Times New Roman"/>
                <a:cs typeface="Times New Roman"/>
              </a:rPr>
              <a:t> 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esea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ch</a:t>
            </a:r>
            <a:r>
              <a:rPr sz="1900" spc="-1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2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</a:t>
            </a:r>
            <a:r>
              <a:rPr sz="1900" spc="28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last 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09625" y="2273075"/>
            <a:ext cx="3745500" cy="2313000"/>
          </a:xfrm>
          <a:custGeom>
            <a:avLst/>
            <a:gdLst/>
            <a:ahLst/>
            <a:cxnLst/>
            <a:rect l="l" t="t" r="r" b="b"/>
            <a:pathLst>
              <a:path w="3745500" h="2313000">
                <a:moveTo>
                  <a:pt x="0" y="0"/>
                </a:moveTo>
                <a:lnTo>
                  <a:pt x="3745500" y="0"/>
                </a:lnTo>
                <a:lnTo>
                  <a:pt x="3745500" y="2313000"/>
                </a:lnTo>
                <a:lnTo>
                  <a:pt x="0" y="2313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82625" y="3802525"/>
            <a:ext cx="3199500" cy="0"/>
          </a:xfrm>
          <a:custGeom>
            <a:avLst/>
            <a:gdLst/>
            <a:ahLst/>
            <a:cxnLst/>
            <a:rect l="l" t="t" r="r" b="b"/>
            <a:pathLst>
              <a:path w="3199500">
                <a:moveTo>
                  <a:pt x="0" y="0"/>
                </a:moveTo>
                <a:lnTo>
                  <a:pt x="31995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5143502"/>
          </a:xfrm>
          <a:custGeom>
            <a:avLst/>
            <a:gdLst/>
            <a:ahLst/>
            <a:cxnLst/>
            <a:rect l="l" t="t" r="r" b="b"/>
            <a:pathLst>
              <a:path w="9144000" h="5143502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1577" y="2418786"/>
            <a:ext cx="3111561" cy="11810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4993" marR="696558" algn="ctr">
              <a:lnSpc>
                <a:spcPts val="3525"/>
              </a:lnSpc>
              <a:spcBef>
                <a:spcPts val="176"/>
              </a:spcBef>
            </a:pPr>
            <a:r>
              <a:rPr sz="3400" dirty="0">
                <a:solidFill>
                  <a:srgbClr val="FFFFFF"/>
                </a:solidFill>
                <a:latin typeface="Times New Roman"/>
                <a:cs typeface="Times New Roman"/>
              </a:rPr>
              <a:t>Dif</a:t>
            </a:r>
            <a:r>
              <a:rPr sz="3400" spc="-3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-29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ent</a:t>
            </a:r>
            <a:endParaRPr sz="34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1614"/>
              </a:spcBef>
            </a:pPr>
            <a:r>
              <a:rPr sz="3400" b="1" spc="-44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34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TML</a:t>
            </a:r>
            <a:r>
              <a:rPr sz="3400" b="1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elements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611188" y="3866586"/>
            <a:ext cx="3371418" cy="971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525"/>
              </a:lnSpc>
              <a:spcBef>
                <a:spcPts val="176"/>
              </a:spcBef>
            </a:pP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3400" spc="34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3400" spc="-29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00" spc="68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exposed</a:t>
            </a:r>
            <a:endParaRPr sz="3400">
              <a:latin typeface="Times New Roman"/>
              <a:cs typeface="Times New Roman"/>
            </a:endParaRPr>
          </a:p>
          <a:p>
            <a:pPr marL="772298" marR="802908" algn="ctr">
              <a:lnSpc>
                <a:spcPct val="95825"/>
              </a:lnSpc>
            </a:pPr>
            <a:r>
              <a:rPr sz="3400" spc="-2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00" spc="38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3400" spc="6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0" dirty="0">
                <a:solidFill>
                  <a:srgbClr val="FFFFFF"/>
                </a:solidFill>
                <a:latin typeface="Times New Roman"/>
                <a:cs typeface="Times New Roman"/>
              </a:rPr>
              <a:t>far!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22193" y="4260381"/>
            <a:ext cx="1192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r>
              <a:rPr sz="18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24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My</a:t>
            </a:r>
            <a:r>
              <a:rPr sz="2600" b="1" spc="-187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First</a:t>
            </a:r>
            <a:r>
              <a:rPr sz="2600" b="1" spc="-106" dirty="0">
                <a:latin typeface="Times New Roman"/>
                <a:cs typeface="Times New Roman"/>
              </a:rPr>
              <a:t> </a:t>
            </a: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  <a:p>
            <a:pPr marL="2552700">
              <a:lnSpc>
                <a:spcPct val="95825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eate</a:t>
            </a:r>
            <a:r>
              <a:rPr sz="1900" spc="-6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simple</a:t>
            </a:r>
            <a:r>
              <a:rPr sz="1900" spc="440" dirty="0">
                <a:latin typeface="Times New Roman"/>
                <a:cs typeface="Times New Roman"/>
              </a:rPr>
              <a:t>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page.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ct 156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18075" y="4914090"/>
            <a:ext cx="0" cy="175245"/>
          </a:xfrm>
          <a:custGeom>
            <a:avLst/>
            <a:gdLst/>
            <a:ahLst/>
            <a:cxnLst/>
            <a:rect l="l" t="t" r="r" b="b"/>
            <a:pathLst>
              <a:path h="175245">
                <a:moveTo>
                  <a:pt x="0" y="0"/>
                </a:moveTo>
                <a:lnTo>
                  <a:pt x="0" y="175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0900" y="896850"/>
            <a:ext cx="8460900" cy="1802100"/>
          </a:xfrm>
          <a:custGeom>
            <a:avLst/>
            <a:gdLst/>
            <a:ahLst/>
            <a:cxnLst/>
            <a:rect l="l" t="t" r="r" b="b"/>
            <a:pathLst>
              <a:path w="8460900" h="1802100">
                <a:moveTo>
                  <a:pt x="0" y="0"/>
                </a:moveTo>
                <a:lnTo>
                  <a:pt x="8460900" y="0"/>
                </a:lnTo>
                <a:lnTo>
                  <a:pt x="8460900" y="1802100"/>
                </a:lnTo>
                <a:lnTo>
                  <a:pt x="0" y="1802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5533" y="982575"/>
            <a:ext cx="7528858" cy="198120"/>
          </a:xfrm>
          <a:custGeom>
            <a:avLst/>
            <a:gdLst/>
            <a:ahLst/>
            <a:cxnLst/>
            <a:rect l="l" t="t" r="r" b="b"/>
            <a:pathLst>
              <a:path w="7528858" h="198120">
                <a:moveTo>
                  <a:pt x="0" y="0"/>
                </a:moveTo>
                <a:lnTo>
                  <a:pt x="7528858" y="0"/>
                </a:lnTo>
                <a:lnTo>
                  <a:pt x="7528858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23825" y="987948"/>
            <a:ext cx="7200566" cy="193418"/>
          </a:xfrm>
          <a:custGeom>
            <a:avLst/>
            <a:gdLst/>
            <a:ahLst/>
            <a:cxnLst/>
            <a:rect l="l" t="t" r="r" b="b"/>
            <a:pathLst>
              <a:path w="7200566" h="193418">
                <a:moveTo>
                  <a:pt x="0" y="0"/>
                </a:moveTo>
                <a:lnTo>
                  <a:pt x="7200566" y="0"/>
                </a:lnTo>
                <a:lnTo>
                  <a:pt x="7200566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24391" y="9879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52733" y="1211175"/>
            <a:ext cx="328291" cy="198120"/>
          </a:xfrm>
          <a:custGeom>
            <a:avLst/>
            <a:gdLst/>
            <a:ahLst/>
            <a:cxnLst/>
            <a:rect l="l" t="t" r="r" b="b"/>
            <a:pathLst>
              <a:path w="328291" h="198120">
                <a:moveTo>
                  <a:pt x="0" y="0"/>
                </a:moveTo>
                <a:lnTo>
                  <a:pt x="328291" y="0"/>
                </a:lnTo>
                <a:lnTo>
                  <a:pt x="328291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81025" y="1211175"/>
            <a:ext cx="537272" cy="54817"/>
          </a:xfrm>
          <a:custGeom>
            <a:avLst/>
            <a:gdLst/>
            <a:ahLst/>
            <a:cxnLst/>
            <a:rect l="l" t="t" r="r" b="b"/>
            <a:pathLst>
              <a:path w="537272" h="54817">
                <a:moveTo>
                  <a:pt x="0" y="0"/>
                </a:moveTo>
                <a:lnTo>
                  <a:pt x="537272" y="0"/>
                </a:lnTo>
                <a:lnTo>
                  <a:pt x="537272" y="54817"/>
                </a:lnTo>
                <a:lnTo>
                  <a:pt x="0" y="5481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18297" y="1211175"/>
            <a:ext cx="859180" cy="5373"/>
          </a:xfrm>
          <a:custGeom>
            <a:avLst/>
            <a:gdLst/>
            <a:ahLst/>
            <a:cxnLst/>
            <a:rect l="l" t="t" r="r" b="b"/>
            <a:pathLst>
              <a:path w="859180" h="5373">
                <a:moveTo>
                  <a:pt x="0" y="0"/>
                </a:moveTo>
                <a:lnTo>
                  <a:pt x="859180" y="0"/>
                </a:lnTo>
                <a:lnTo>
                  <a:pt x="859180" y="5373"/>
                </a:lnTo>
                <a:lnTo>
                  <a:pt x="0" y="5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81025" y="1265992"/>
            <a:ext cx="537272" cy="163458"/>
          </a:xfrm>
          <a:custGeom>
            <a:avLst/>
            <a:gdLst/>
            <a:ahLst/>
            <a:cxnLst/>
            <a:rect l="l" t="t" r="r" b="b"/>
            <a:pathLst>
              <a:path w="537272" h="163458">
                <a:moveTo>
                  <a:pt x="0" y="0"/>
                </a:moveTo>
                <a:lnTo>
                  <a:pt x="537272" y="0"/>
                </a:lnTo>
                <a:lnTo>
                  <a:pt x="537272" y="163458"/>
                </a:lnTo>
                <a:lnTo>
                  <a:pt x="0" y="1634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18297" y="1216548"/>
            <a:ext cx="859180" cy="193418"/>
          </a:xfrm>
          <a:custGeom>
            <a:avLst/>
            <a:gdLst/>
            <a:ahLst/>
            <a:cxnLst/>
            <a:rect l="l" t="t" r="r" b="b"/>
            <a:pathLst>
              <a:path w="859180" h="193418">
                <a:moveTo>
                  <a:pt x="0" y="0"/>
                </a:moveTo>
                <a:lnTo>
                  <a:pt x="859180" y="0"/>
                </a:lnTo>
                <a:lnTo>
                  <a:pt x="859180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77477" y="12165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52733" y="1439775"/>
            <a:ext cx="328291" cy="198120"/>
          </a:xfrm>
          <a:custGeom>
            <a:avLst/>
            <a:gdLst/>
            <a:ahLst/>
            <a:cxnLst/>
            <a:rect l="l" t="t" r="r" b="b"/>
            <a:pathLst>
              <a:path w="328291" h="198120">
                <a:moveTo>
                  <a:pt x="0" y="0"/>
                </a:moveTo>
                <a:lnTo>
                  <a:pt x="328291" y="0"/>
                </a:lnTo>
                <a:lnTo>
                  <a:pt x="328291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81025" y="1439775"/>
            <a:ext cx="307012" cy="54817"/>
          </a:xfrm>
          <a:custGeom>
            <a:avLst/>
            <a:gdLst/>
            <a:ahLst/>
            <a:cxnLst/>
            <a:rect l="l" t="t" r="r" b="b"/>
            <a:pathLst>
              <a:path w="307012" h="54817">
                <a:moveTo>
                  <a:pt x="0" y="0"/>
                </a:moveTo>
                <a:lnTo>
                  <a:pt x="307012" y="0"/>
                </a:lnTo>
                <a:lnTo>
                  <a:pt x="307012" y="54817"/>
                </a:lnTo>
                <a:lnTo>
                  <a:pt x="0" y="5481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88037" y="1439775"/>
            <a:ext cx="1759222" cy="5373"/>
          </a:xfrm>
          <a:custGeom>
            <a:avLst/>
            <a:gdLst/>
            <a:ahLst/>
            <a:cxnLst/>
            <a:rect l="l" t="t" r="r" b="b"/>
            <a:pathLst>
              <a:path w="1759222" h="5373">
                <a:moveTo>
                  <a:pt x="0" y="0"/>
                </a:moveTo>
                <a:lnTo>
                  <a:pt x="1759222" y="0"/>
                </a:lnTo>
                <a:lnTo>
                  <a:pt x="1759222" y="5373"/>
                </a:lnTo>
                <a:lnTo>
                  <a:pt x="0" y="5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81025" y="1494592"/>
            <a:ext cx="307012" cy="163458"/>
          </a:xfrm>
          <a:custGeom>
            <a:avLst/>
            <a:gdLst/>
            <a:ahLst/>
            <a:cxnLst/>
            <a:rect l="l" t="t" r="r" b="b"/>
            <a:pathLst>
              <a:path w="307012" h="163458">
                <a:moveTo>
                  <a:pt x="0" y="0"/>
                </a:moveTo>
                <a:lnTo>
                  <a:pt x="307012" y="0"/>
                </a:lnTo>
                <a:lnTo>
                  <a:pt x="307012" y="163458"/>
                </a:lnTo>
                <a:lnTo>
                  <a:pt x="0" y="1634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88037" y="1445148"/>
            <a:ext cx="1759222" cy="193418"/>
          </a:xfrm>
          <a:custGeom>
            <a:avLst/>
            <a:gdLst/>
            <a:ahLst/>
            <a:cxnLst/>
            <a:rect l="l" t="t" r="r" b="b"/>
            <a:pathLst>
              <a:path w="1759222" h="193418">
                <a:moveTo>
                  <a:pt x="0" y="0"/>
                </a:moveTo>
                <a:lnTo>
                  <a:pt x="1759222" y="0"/>
                </a:lnTo>
                <a:lnTo>
                  <a:pt x="1759222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47260" y="14451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52733" y="1668375"/>
            <a:ext cx="2632772" cy="198120"/>
          </a:xfrm>
          <a:custGeom>
            <a:avLst/>
            <a:gdLst/>
            <a:ahLst/>
            <a:cxnLst/>
            <a:rect l="l" t="t" r="r" b="b"/>
            <a:pathLst>
              <a:path w="2632772" h="198120">
                <a:moveTo>
                  <a:pt x="0" y="0"/>
                </a:moveTo>
                <a:lnTo>
                  <a:pt x="2632772" y="0"/>
                </a:lnTo>
                <a:lnTo>
                  <a:pt x="2632772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81025" y="1723192"/>
            <a:ext cx="153506" cy="163458"/>
          </a:xfrm>
          <a:custGeom>
            <a:avLst/>
            <a:gdLst/>
            <a:ahLst/>
            <a:cxnLst/>
            <a:rect l="l" t="t" r="r" b="b"/>
            <a:pathLst>
              <a:path w="153506" h="163458">
                <a:moveTo>
                  <a:pt x="0" y="0"/>
                </a:moveTo>
                <a:lnTo>
                  <a:pt x="153506" y="0"/>
                </a:lnTo>
                <a:lnTo>
                  <a:pt x="153506" y="163458"/>
                </a:lnTo>
                <a:lnTo>
                  <a:pt x="0" y="1634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34531" y="1673748"/>
            <a:ext cx="2150975" cy="193418"/>
          </a:xfrm>
          <a:custGeom>
            <a:avLst/>
            <a:gdLst/>
            <a:ahLst/>
            <a:cxnLst/>
            <a:rect l="l" t="t" r="r" b="b"/>
            <a:pathLst>
              <a:path w="2150975" h="193418">
                <a:moveTo>
                  <a:pt x="0" y="0"/>
                </a:moveTo>
                <a:lnTo>
                  <a:pt x="2150975" y="0"/>
                </a:lnTo>
                <a:lnTo>
                  <a:pt x="2150975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85506" y="16737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52733" y="1896975"/>
            <a:ext cx="1556982" cy="198120"/>
          </a:xfrm>
          <a:custGeom>
            <a:avLst/>
            <a:gdLst/>
            <a:ahLst/>
            <a:cxnLst/>
            <a:rect l="l" t="t" r="r" b="b"/>
            <a:pathLst>
              <a:path w="1556982" h="198120">
                <a:moveTo>
                  <a:pt x="0" y="0"/>
                </a:moveTo>
                <a:lnTo>
                  <a:pt x="1556982" y="0"/>
                </a:lnTo>
                <a:lnTo>
                  <a:pt x="1556982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81025" y="1902348"/>
            <a:ext cx="1228691" cy="193418"/>
          </a:xfrm>
          <a:custGeom>
            <a:avLst/>
            <a:gdLst/>
            <a:ahLst/>
            <a:cxnLst/>
            <a:rect l="l" t="t" r="r" b="b"/>
            <a:pathLst>
              <a:path w="1228691" h="193418">
                <a:moveTo>
                  <a:pt x="0" y="0"/>
                </a:moveTo>
                <a:lnTo>
                  <a:pt x="1228691" y="0"/>
                </a:lnTo>
                <a:lnTo>
                  <a:pt x="1228691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709716" y="19023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52733" y="2125575"/>
            <a:ext cx="3619708" cy="198120"/>
          </a:xfrm>
          <a:custGeom>
            <a:avLst/>
            <a:gdLst/>
            <a:ahLst/>
            <a:cxnLst/>
            <a:rect l="l" t="t" r="r" b="b"/>
            <a:pathLst>
              <a:path w="3619708" h="198120">
                <a:moveTo>
                  <a:pt x="0" y="0"/>
                </a:moveTo>
                <a:lnTo>
                  <a:pt x="3619708" y="0"/>
                </a:lnTo>
                <a:lnTo>
                  <a:pt x="3619708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481025" y="2130948"/>
            <a:ext cx="3291417" cy="193418"/>
          </a:xfrm>
          <a:custGeom>
            <a:avLst/>
            <a:gdLst/>
            <a:ahLst/>
            <a:cxnLst/>
            <a:rect l="l" t="t" r="r" b="b"/>
            <a:pathLst>
              <a:path w="3291417" h="193418">
                <a:moveTo>
                  <a:pt x="0" y="0"/>
                </a:moveTo>
                <a:lnTo>
                  <a:pt x="3291417" y="0"/>
                </a:lnTo>
                <a:lnTo>
                  <a:pt x="3291417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2442" y="21309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09933" y="2354175"/>
            <a:ext cx="5762222" cy="198120"/>
          </a:xfrm>
          <a:custGeom>
            <a:avLst/>
            <a:gdLst/>
            <a:ahLst/>
            <a:cxnLst/>
            <a:rect l="l" t="t" r="r" b="b"/>
            <a:pathLst>
              <a:path w="5762222" h="198120">
                <a:moveTo>
                  <a:pt x="0" y="0"/>
                </a:moveTo>
                <a:lnTo>
                  <a:pt x="5762222" y="0"/>
                </a:lnTo>
                <a:lnTo>
                  <a:pt x="5762222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72156" y="2354175"/>
            <a:ext cx="1151297" cy="54817"/>
          </a:xfrm>
          <a:custGeom>
            <a:avLst/>
            <a:gdLst/>
            <a:ahLst/>
            <a:cxnLst/>
            <a:rect l="l" t="t" r="r" b="b"/>
            <a:pathLst>
              <a:path w="1151297" h="54817">
                <a:moveTo>
                  <a:pt x="0" y="0"/>
                </a:moveTo>
                <a:lnTo>
                  <a:pt x="1151297" y="0"/>
                </a:lnTo>
                <a:lnTo>
                  <a:pt x="1151297" y="54817"/>
                </a:lnTo>
                <a:lnTo>
                  <a:pt x="0" y="54817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523453" y="2354175"/>
            <a:ext cx="220094" cy="5373"/>
          </a:xfrm>
          <a:custGeom>
            <a:avLst/>
            <a:gdLst/>
            <a:ahLst/>
            <a:cxnLst/>
            <a:rect l="l" t="t" r="r" b="b"/>
            <a:pathLst>
              <a:path w="220094" h="5373">
                <a:moveTo>
                  <a:pt x="0" y="0"/>
                </a:moveTo>
                <a:lnTo>
                  <a:pt x="220094" y="0"/>
                </a:lnTo>
                <a:lnTo>
                  <a:pt x="220094" y="5373"/>
                </a:lnTo>
                <a:lnTo>
                  <a:pt x="0" y="5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38225" y="2359548"/>
            <a:ext cx="5433931" cy="193418"/>
          </a:xfrm>
          <a:custGeom>
            <a:avLst/>
            <a:gdLst/>
            <a:ahLst/>
            <a:cxnLst/>
            <a:rect l="l" t="t" r="r" b="b"/>
            <a:pathLst>
              <a:path w="5433931" h="193418">
                <a:moveTo>
                  <a:pt x="0" y="0"/>
                </a:moveTo>
                <a:lnTo>
                  <a:pt x="5433931" y="0"/>
                </a:lnTo>
                <a:lnTo>
                  <a:pt x="5433931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72156" y="2408992"/>
            <a:ext cx="1151297" cy="163458"/>
          </a:xfrm>
          <a:custGeom>
            <a:avLst/>
            <a:gdLst/>
            <a:ahLst/>
            <a:cxnLst/>
            <a:rect l="l" t="t" r="r" b="b"/>
            <a:pathLst>
              <a:path w="1151297" h="163458">
                <a:moveTo>
                  <a:pt x="0" y="0"/>
                </a:moveTo>
                <a:lnTo>
                  <a:pt x="1151297" y="0"/>
                </a:lnTo>
                <a:lnTo>
                  <a:pt x="1151297" y="163458"/>
                </a:lnTo>
                <a:lnTo>
                  <a:pt x="0" y="16345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523453" y="2359548"/>
            <a:ext cx="220094" cy="193418"/>
          </a:xfrm>
          <a:custGeom>
            <a:avLst/>
            <a:gdLst/>
            <a:ahLst/>
            <a:cxnLst/>
            <a:rect l="l" t="t" r="r" b="b"/>
            <a:pathLst>
              <a:path w="220094" h="193418">
                <a:moveTo>
                  <a:pt x="0" y="0"/>
                </a:moveTo>
                <a:lnTo>
                  <a:pt x="220094" y="0"/>
                </a:lnTo>
                <a:lnTo>
                  <a:pt x="220094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763977" y="23595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193418"/>
                </a:moveTo>
                <a:lnTo>
                  <a:pt x="0" y="0"/>
                </a:lnTo>
              </a:path>
            </a:pathLst>
          </a:custGeom>
          <a:ln w="4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38225" y="2582775"/>
            <a:ext cx="2699800" cy="5373"/>
          </a:xfrm>
          <a:custGeom>
            <a:avLst/>
            <a:gdLst/>
            <a:ahLst/>
            <a:cxnLst/>
            <a:rect l="l" t="t" r="r" b="b"/>
            <a:pathLst>
              <a:path w="2699800" h="5373">
                <a:moveTo>
                  <a:pt x="0" y="0"/>
                </a:moveTo>
                <a:lnTo>
                  <a:pt x="2699800" y="0"/>
                </a:lnTo>
                <a:lnTo>
                  <a:pt x="2699800" y="5373"/>
                </a:lnTo>
                <a:lnTo>
                  <a:pt x="0" y="5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938225" y="2588148"/>
            <a:ext cx="2699800" cy="193418"/>
          </a:xfrm>
          <a:custGeom>
            <a:avLst/>
            <a:gdLst/>
            <a:ahLst/>
            <a:cxnLst/>
            <a:rect l="l" t="t" r="r" b="b"/>
            <a:pathLst>
              <a:path w="2699800" h="193418">
                <a:moveTo>
                  <a:pt x="0" y="0"/>
                </a:moveTo>
                <a:lnTo>
                  <a:pt x="2699800" y="0"/>
                </a:lnTo>
                <a:lnTo>
                  <a:pt x="2699800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638025" y="25881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38225" y="2816748"/>
            <a:ext cx="5054185" cy="193418"/>
          </a:xfrm>
          <a:custGeom>
            <a:avLst/>
            <a:gdLst/>
            <a:ahLst/>
            <a:cxnLst/>
            <a:rect l="l" t="t" r="r" b="b"/>
            <a:pathLst>
              <a:path w="5054185" h="193418">
                <a:moveTo>
                  <a:pt x="0" y="0"/>
                </a:moveTo>
                <a:lnTo>
                  <a:pt x="5054185" y="0"/>
                </a:lnTo>
                <a:lnTo>
                  <a:pt x="5054185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92410" y="28167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38225" y="3045348"/>
            <a:ext cx="3843224" cy="105826"/>
          </a:xfrm>
          <a:custGeom>
            <a:avLst/>
            <a:gdLst/>
            <a:ahLst/>
            <a:cxnLst/>
            <a:rect l="l" t="t" r="r" b="b"/>
            <a:pathLst>
              <a:path w="3843224" h="105826">
                <a:moveTo>
                  <a:pt x="0" y="0"/>
                </a:moveTo>
                <a:lnTo>
                  <a:pt x="3843224" y="0"/>
                </a:lnTo>
                <a:lnTo>
                  <a:pt x="3843224" y="105826"/>
                </a:lnTo>
                <a:lnTo>
                  <a:pt x="0" y="1058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781449" y="30453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6625" y="34263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66625" y="3654948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2350" y="3151175"/>
            <a:ext cx="8622000" cy="691200"/>
          </a:xfrm>
          <a:custGeom>
            <a:avLst/>
            <a:gdLst/>
            <a:ahLst/>
            <a:cxnLst/>
            <a:rect l="l" t="t" r="r" b="b"/>
            <a:pathLst>
              <a:path w="8622000" h="691200">
                <a:moveTo>
                  <a:pt x="8611649" y="0"/>
                </a:moveTo>
                <a:lnTo>
                  <a:pt x="0" y="0"/>
                </a:lnTo>
                <a:lnTo>
                  <a:pt x="0" y="691200"/>
                </a:lnTo>
                <a:lnTo>
                  <a:pt x="8611649" y="691200"/>
                </a:lnTo>
                <a:lnTo>
                  <a:pt x="8611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6983" y="3236900"/>
            <a:ext cx="8047052" cy="198120"/>
          </a:xfrm>
          <a:custGeom>
            <a:avLst/>
            <a:gdLst/>
            <a:ahLst/>
            <a:cxnLst/>
            <a:rect l="l" t="t" r="r" b="b"/>
            <a:pathLst>
              <a:path w="8047052" h="198120">
                <a:moveTo>
                  <a:pt x="0" y="0"/>
                </a:moveTo>
                <a:lnTo>
                  <a:pt x="8047052" y="0"/>
                </a:lnTo>
                <a:lnTo>
                  <a:pt x="8047052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75275" y="3242273"/>
            <a:ext cx="381033" cy="193418"/>
          </a:xfrm>
          <a:custGeom>
            <a:avLst/>
            <a:gdLst/>
            <a:ahLst/>
            <a:cxnLst/>
            <a:rect l="l" t="t" r="r" b="b"/>
            <a:pathLst>
              <a:path w="381033" h="193418">
                <a:moveTo>
                  <a:pt x="0" y="0"/>
                </a:moveTo>
                <a:lnTo>
                  <a:pt x="381033" y="0"/>
                </a:lnTo>
                <a:lnTo>
                  <a:pt x="381033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56308" y="3242273"/>
            <a:ext cx="7337727" cy="193418"/>
          </a:xfrm>
          <a:custGeom>
            <a:avLst/>
            <a:gdLst/>
            <a:ahLst/>
            <a:cxnLst/>
            <a:rect l="l" t="t" r="r" b="b"/>
            <a:pathLst>
              <a:path w="7337727" h="193418">
                <a:moveTo>
                  <a:pt x="0" y="0"/>
                </a:moveTo>
                <a:lnTo>
                  <a:pt x="7337727" y="0"/>
                </a:lnTo>
                <a:lnTo>
                  <a:pt x="7337727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814466" y="324227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193418"/>
                </a:moveTo>
                <a:lnTo>
                  <a:pt x="0" y="0"/>
                </a:lnTo>
              </a:path>
            </a:pathLst>
          </a:custGeom>
          <a:ln w="42129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75275" y="3465500"/>
            <a:ext cx="1058079" cy="5373"/>
          </a:xfrm>
          <a:custGeom>
            <a:avLst/>
            <a:gdLst/>
            <a:ahLst/>
            <a:cxnLst/>
            <a:rect l="l" t="t" r="r" b="b"/>
            <a:pathLst>
              <a:path w="1058079" h="5373">
                <a:moveTo>
                  <a:pt x="0" y="0"/>
                </a:moveTo>
                <a:lnTo>
                  <a:pt x="1058079" y="0"/>
                </a:lnTo>
                <a:lnTo>
                  <a:pt x="1058079" y="5373"/>
                </a:lnTo>
                <a:lnTo>
                  <a:pt x="0" y="53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75275" y="3470873"/>
            <a:ext cx="1058079" cy="193418"/>
          </a:xfrm>
          <a:custGeom>
            <a:avLst/>
            <a:gdLst/>
            <a:ahLst/>
            <a:cxnLst/>
            <a:rect l="l" t="t" r="r" b="b"/>
            <a:pathLst>
              <a:path w="1058079" h="193418">
                <a:moveTo>
                  <a:pt x="0" y="0"/>
                </a:moveTo>
                <a:lnTo>
                  <a:pt x="1058079" y="0"/>
                </a:lnTo>
                <a:lnTo>
                  <a:pt x="1058079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481025" y="3924615"/>
            <a:ext cx="0" cy="175245"/>
          </a:xfrm>
          <a:custGeom>
            <a:avLst/>
            <a:gdLst/>
            <a:ahLst/>
            <a:cxnLst/>
            <a:rect l="l" t="t" r="r" b="b"/>
            <a:pathLst>
              <a:path h="175245">
                <a:moveTo>
                  <a:pt x="0" y="0"/>
                </a:moveTo>
                <a:lnTo>
                  <a:pt x="0" y="17524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32350" y="3667500"/>
            <a:ext cx="5925300" cy="691200"/>
          </a:xfrm>
          <a:custGeom>
            <a:avLst/>
            <a:gdLst/>
            <a:ahLst/>
            <a:cxnLst/>
            <a:rect l="l" t="t" r="r" b="b"/>
            <a:pathLst>
              <a:path w="5925300" h="691200">
                <a:moveTo>
                  <a:pt x="0" y="0"/>
                </a:moveTo>
                <a:lnTo>
                  <a:pt x="5925300" y="0"/>
                </a:lnTo>
                <a:lnTo>
                  <a:pt x="5925300" y="691200"/>
                </a:lnTo>
                <a:lnTo>
                  <a:pt x="0" y="691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04183" y="3953250"/>
            <a:ext cx="4079722" cy="198120"/>
          </a:xfrm>
          <a:custGeom>
            <a:avLst/>
            <a:gdLst/>
            <a:ahLst/>
            <a:cxnLst/>
            <a:rect l="l" t="t" r="r" b="b"/>
            <a:pathLst>
              <a:path w="4079722" h="198120">
                <a:moveTo>
                  <a:pt x="0" y="0"/>
                </a:moveTo>
                <a:lnTo>
                  <a:pt x="4079722" y="0"/>
                </a:lnTo>
                <a:lnTo>
                  <a:pt x="4079722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532475" y="3958623"/>
            <a:ext cx="3751430" cy="193418"/>
          </a:xfrm>
          <a:custGeom>
            <a:avLst/>
            <a:gdLst/>
            <a:ahLst/>
            <a:cxnLst/>
            <a:rect l="l" t="t" r="r" b="b"/>
            <a:pathLst>
              <a:path w="3751430" h="193418">
                <a:moveTo>
                  <a:pt x="0" y="0"/>
                </a:moveTo>
                <a:lnTo>
                  <a:pt x="3751430" y="0"/>
                </a:lnTo>
                <a:lnTo>
                  <a:pt x="3751430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283905" y="395862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04183" y="4181850"/>
            <a:ext cx="4353329" cy="198120"/>
          </a:xfrm>
          <a:custGeom>
            <a:avLst/>
            <a:gdLst/>
            <a:ahLst/>
            <a:cxnLst/>
            <a:rect l="l" t="t" r="r" b="b"/>
            <a:pathLst>
              <a:path w="4353329" h="198120">
                <a:moveTo>
                  <a:pt x="0" y="0"/>
                </a:moveTo>
                <a:lnTo>
                  <a:pt x="4353329" y="0"/>
                </a:lnTo>
                <a:lnTo>
                  <a:pt x="4353329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532475" y="4187223"/>
            <a:ext cx="4025038" cy="193418"/>
          </a:xfrm>
          <a:custGeom>
            <a:avLst/>
            <a:gdLst/>
            <a:ahLst/>
            <a:cxnLst/>
            <a:rect l="l" t="t" r="r" b="b"/>
            <a:pathLst>
              <a:path w="4025038" h="193418">
                <a:moveTo>
                  <a:pt x="0" y="0"/>
                </a:moveTo>
                <a:lnTo>
                  <a:pt x="4025038" y="0"/>
                </a:lnTo>
                <a:lnTo>
                  <a:pt x="4025038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57513" y="418722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532475" y="4415823"/>
            <a:ext cx="4377302" cy="193418"/>
          </a:xfrm>
          <a:custGeom>
            <a:avLst/>
            <a:gdLst/>
            <a:ahLst/>
            <a:cxnLst/>
            <a:rect l="l" t="t" r="r" b="b"/>
            <a:pathLst>
              <a:path w="4377302" h="193418">
                <a:moveTo>
                  <a:pt x="0" y="0"/>
                </a:moveTo>
                <a:lnTo>
                  <a:pt x="4377302" y="0"/>
                </a:lnTo>
                <a:lnTo>
                  <a:pt x="4377302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09777" y="441582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532475" y="4644423"/>
            <a:ext cx="4094261" cy="193418"/>
          </a:xfrm>
          <a:custGeom>
            <a:avLst/>
            <a:gdLst/>
            <a:ahLst/>
            <a:cxnLst/>
            <a:rect l="l" t="t" r="r" b="b"/>
            <a:pathLst>
              <a:path w="4094261" h="193418">
                <a:moveTo>
                  <a:pt x="0" y="0"/>
                </a:moveTo>
                <a:lnTo>
                  <a:pt x="4094261" y="0"/>
                </a:lnTo>
                <a:lnTo>
                  <a:pt x="4094261" y="193418"/>
                </a:ln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647166" y="464442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193418"/>
                </a:moveTo>
                <a:lnTo>
                  <a:pt x="0" y="0"/>
                </a:lnTo>
              </a:path>
            </a:pathLst>
          </a:custGeom>
          <a:ln w="421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667596" y="4644423"/>
            <a:ext cx="0" cy="193418"/>
          </a:xfrm>
          <a:custGeom>
            <a:avLst/>
            <a:gdLst/>
            <a:ahLst/>
            <a:cxnLst/>
            <a:rect l="l" t="t" r="r" b="b"/>
            <a:pathLst>
              <a:path h="193418">
                <a:moveTo>
                  <a:pt x="0" y="0"/>
                </a:moveTo>
                <a:lnTo>
                  <a:pt x="0" y="193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-16207" y="2972637"/>
            <a:ext cx="818599" cy="818599"/>
          </a:xfrm>
          <a:custGeom>
            <a:avLst/>
            <a:gdLst/>
            <a:ahLst/>
            <a:cxnLst/>
            <a:rect l="l" t="t" r="r" b="b"/>
            <a:pathLst>
              <a:path w="818599" h="818599">
                <a:moveTo>
                  <a:pt x="818599" y="601825"/>
                </a:moveTo>
                <a:lnTo>
                  <a:pt x="601825" y="0"/>
                </a:lnTo>
                <a:lnTo>
                  <a:pt x="16207" y="210936"/>
                </a:lnTo>
                <a:lnTo>
                  <a:pt x="16207" y="261770"/>
                </a:lnTo>
                <a:lnTo>
                  <a:pt x="216774" y="818599"/>
                </a:lnTo>
                <a:lnTo>
                  <a:pt x="818599" y="601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-16207" y="2972637"/>
            <a:ext cx="818599" cy="81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32200" y="223858"/>
            <a:ext cx="2443113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400" b="1" spc="0" dirty="0">
                <a:latin typeface="Times New Roman"/>
                <a:cs typeface="Times New Roman"/>
              </a:rPr>
              <a:t>Activity:</a:t>
            </a:r>
            <a:r>
              <a:rPr sz="2400" b="1" spc="-79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Discuss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882603" y="223858"/>
            <a:ext cx="975055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55372" y="223858"/>
            <a:ext cx="786841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600" b="1" spc="-214" dirty="0">
                <a:latin typeface="Times New Roman"/>
                <a:cs typeface="Times New Roman"/>
              </a:rPr>
              <a:t>T</a:t>
            </a:r>
            <a:r>
              <a:rPr sz="2600" b="1" spc="0" dirty="0">
                <a:latin typeface="Times New Roman"/>
                <a:cs typeface="Times New Roman"/>
              </a:rPr>
              <a:t>ags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925525" y="2597866"/>
            <a:ext cx="2747073" cy="190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10"/>
              </a:lnSpc>
              <a:spcBef>
                <a:spcPts val="7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300" spc="30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300" spc="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opens</a:t>
            </a:r>
            <a:r>
              <a:rPr sz="1300" spc="-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300" spc="18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tab</a:t>
            </a:r>
            <a:r>
              <a:rPr sz="1300" spc="2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when</a:t>
            </a:r>
            <a:r>
              <a:rPr sz="1300" spc="2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clic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ed.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97233" y="3051988"/>
            <a:ext cx="4218153" cy="1935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35"/>
              </a:lnSpc>
              <a:spcBef>
                <a:spcPts val="71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■   </a:t>
            </a:r>
            <a:r>
              <a:rPr sz="1300" spc="360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Ma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1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thi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d</a:t>
            </a:r>
            <a:r>
              <a:rPr sz="1300" spc="14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placeholder</a:t>
            </a:r>
            <a:r>
              <a:rPr sz="1300" spc="-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so</a:t>
            </a:r>
            <a:r>
              <a:rPr sz="1300" spc="24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300" spc="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goes</a:t>
            </a:r>
            <a:r>
              <a:rPr sz="1300" spc="-6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nowhe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25 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2350" y="3239586"/>
            <a:ext cx="214633" cy="195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5" name="object 75"/>
          <p:cNvSpPr txBox="1"/>
          <p:nvPr/>
        </p:nvSpPr>
        <p:spPr>
          <a:xfrm>
            <a:off x="746983" y="3239586"/>
            <a:ext cx="328291" cy="195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075275" y="3239586"/>
            <a:ext cx="418350" cy="195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0"/>
              </a:spcBef>
            </a:pPr>
            <a:r>
              <a:rPr sz="1300" b="1" dirty="0">
                <a:solidFill>
                  <a:srgbClr val="24292E"/>
                </a:solidFill>
                <a:latin typeface="Times New Roman"/>
                <a:cs typeface="Times New Roman"/>
              </a:rPr>
              <a:t>HI</a:t>
            </a:r>
            <a:r>
              <a:rPr sz="1300" b="1" spc="-19" dirty="0">
                <a:solidFill>
                  <a:srgbClr val="24292E"/>
                </a:solidFill>
                <a:latin typeface="Times New Roman"/>
                <a:cs typeface="Times New Roman"/>
              </a:rPr>
              <a:t>N</a:t>
            </a:r>
            <a:r>
              <a:rPr sz="13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456308" y="3239586"/>
            <a:ext cx="7358157" cy="195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300" spc="-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3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3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should</a:t>
            </a:r>
            <a:r>
              <a:rPr sz="13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be</a:t>
            </a:r>
            <a:r>
              <a:rPr sz="1300" spc="17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checking</a:t>
            </a:r>
            <a:r>
              <a:rPr sz="1300" spc="-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ende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300" spc="-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300" spc="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300" spc="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ome </a:t>
            </a:r>
            <a:r>
              <a:rPr sz="1300" spc="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300" spc="-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300" spc="1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code </a:t>
            </a:r>
            <a:r>
              <a:rPr sz="1300" spc="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300" spc="1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ma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300" spc="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su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300" spc="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ou'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2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going</a:t>
            </a:r>
            <a:r>
              <a:rPr sz="1300" spc="26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300" spc="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32350" y="3435355"/>
            <a:ext cx="542925" cy="232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1" name="object 71"/>
          <p:cNvSpPr txBox="1"/>
          <p:nvPr/>
        </p:nvSpPr>
        <p:spPr>
          <a:xfrm>
            <a:off x="1075275" y="3435355"/>
            <a:ext cx="1094435" cy="232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7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right</a:t>
            </a:r>
            <a:r>
              <a:rPr sz="1300" spc="14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di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ection.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133354" y="3435355"/>
            <a:ext cx="6660681" cy="2321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9" name="object 69"/>
          <p:cNvSpPr txBox="1"/>
          <p:nvPr/>
        </p:nvSpPr>
        <p:spPr>
          <a:xfrm>
            <a:off x="532350" y="3667500"/>
            <a:ext cx="5925300" cy="2884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"/>
              </a:spcBef>
            </a:pPr>
            <a:endParaRPr sz="700"/>
          </a:p>
          <a:p>
            <a:pPr marL="214633">
              <a:lnSpc>
                <a:spcPct val="95825"/>
              </a:lnSpc>
            </a:pPr>
            <a:r>
              <a:rPr sz="1300" spc="0" dirty="0">
                <a:latin typeface="Arial"/>
                <a:cs typeface="Arial"/>
              </a:rPr>
              <a:t>●   </a:t>
            </a:r>
            <a:r>
              <a:rPr sz="1300" spc="360" dirty="0">
                <a:latin typeface="Arial"/>
                <a:cs typeface="Arial"/>
              </a:rPr>
              <a:t> </a:t>
            </a:r>
            <a:r>
              <a:rPr sz="1300" b="1" spc="0" dirty="0">
                <a:latin typeface="Times New Roman"/>
                <a:cs typeface="Times New Roman"/>
              </a:rPr>
              <a:t>Bonus</a:t>
            </a:r>
            <a:r>
              <a:rPr sz="1300" spc="0" dirty="0">
                <a:latin typeface="Times New Roman"/>
                <a:cs typeface="Times New Roman"/>
              </a:rPr>
              <a:t>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57650" y="3667500"/>
            <a:ext cx="2336386" cy="702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7" name="object 67"/>
          <p:cNvSpPr txBox="1"/>
          <p:nvPr/>
        </p:nvSpPr>
        <p:spPr>
          <a:xfrm>
            <a:off x="532350" y="3955936"/>
            <a:ext cx="671833" cy="413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1204183" y="3955936"/>
            <a:ext cx="32829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532475" y="3955936"/>
            <a:ext cx="378553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300" spc="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300" spc="19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de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300" spc="-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list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steps</a:t>
            </a:r>
            <a:r>
              <a:rPr sz="1300" spc="-7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300" spc="1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ma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300" spc="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sandwich.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83905" y="3955936"/>
            <a:ext cx="1173744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3" name="object 63"/>
          <p:cNvSpPr txBox="1"/>
          <p:nvPr/>
        </p:nvSpPr>
        <p:spPr>
          <a:xfrm>
            <a:off x="1204183" y="4169296"/>
            <a:ext cx="328291" cy="2003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50"/>
              </a:lnSpc>
              <a:spcBef>
                <a:spcPts val="197"/>
              </a:spcBef>
            </a:pPr>
            <a:r>
              <a:rPr sz="1950" spc="0" baseline="-2229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32475" y="4169296"/>
            <a:ext cx="4059102" cy="2003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45"/>
              </a:lnSpc>
              <a:spcBef>
                <a:spcPts val="202"/>
              </a:spcBef>
            </a:pP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950" spc="-9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950" spc="4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950" spc="191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uno</a:t>
            </a:r>
            <a:r>
              <a:rPr sz="1950" spc="-11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de</a:t>
            </a:r>
            <a:r>
              <a:rPr sz="1950" spc="-11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950" spc="-2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list</a:t>
            </a:r>
            <a:r>
              <a:rPr sz="1950" spc="121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950" spc="103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5</a:t>
            </a:r>
            <a:r>
              <a:rPr sz="1950" spc="72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bands/musicians</a:t>
            </a:r>
            <a:r>
              <a:rPr sz="1950" spc="-56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-9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950" spc="112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li</a:t>
            </a:r>
            <a:r>
              <a:rPr sz="1950" spc="-9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950" spc="0" baseline="-2229" dirty="0">
                <a:solidFill>
                  <a:srgbClr val="24292E"/>
                </a:solidFill>
                <a:latin typeface="Times New Roman"/>
                <a:cs typeface="Times New Roman"/>
              </a:rPr>
              <a:t>e.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57513" y="4169296"/>
            <a:ext cx="900136" cy="2003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532350" y="4369670"/>
            <a:ext cx="1000125" cy="468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28570" algn="r">
              <a:lnSpc>
                <a:spcPct val="95825"/>
              </a:lnSpc>
              <a:spcBef>
                <a:spcPts val="350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  <a:p>
            <a:pPr marR="228570" algn="r">
              <a:lnSpc>
                <a:spcPct val="95825"/>
              </a:lnSpc>
              <a:spcBef>
                <a:spcPts val="30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532475" y="4369670"/>
            <a:ext cx="7261561" cy="46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532475" y="4415823"/>
            <a:ext cx="4410600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85"/>
              </a:lnSpc>
              <a:spcBef>
                <a:spcPts val="74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Use</a:t>
            </a:r>
            <a:r>
              <a:rPr sz="1300" spc="1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300" spc="19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alternate</a:t>
            </a:r>
            <a:r>
              <a:rPr sz="13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sepa</a:t>
            </a:r>
            <a:r>
              <a:rPr sz="1300" spc="-28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ating</a:t>
            </a:r>
            <a:r>
              <a:rPr sz="1300" spc="-4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links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without</a:t>
            </a:r>
            <a:r>
              <a:rPr sz="1300" spc="3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line</a:t>
            </a:r>
            <a:r>
              <a:rPr sz="1300" spc="7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eaks.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909777" y="4415823"/>
            <a:ext cx="2884259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6" name="object 56"/>
          <p:cNvSpPr txBox="1"/>
          <p:nvPr/>
        </p:nvSpPr>
        <p:spPr>
          <a:xfrm>
            <a:off x="1532475" y="4626832"/>
            <a:ext cx="4129270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3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Embed </a:t>
            </a:r>
            <a:r>
              <a:rPr sz="1300" spc="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3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</a:t>
            </a:r>
            <a:r>
              <a:rPr sz="1300" spc="-59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ube</a:t>
            </a:r>
            <a:r>
              <a:rPr sz="13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video</a:t>
            </a:r>
            <a:r>
              <a:rPr sz="1300" spc="19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3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orite</a:t>
            </a:r>
            <a:r>
              <a:rPr sz="1300" spc="3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band/musician.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47166" y="4626832"/>
            <a:ext cx="3146869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4" name="object 54"/>
          <p:cNvSpPr txBox="1"/>
          <p:nvPr/>
        </p:nvSpPr>
        <p:spPr>
          <a:xfrm>
            <a:off x="229325" y="751800"/>
            <a:ext cx="7816800" cy="145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3" name="object 53"/>
          <p:cNvSpPr txBox="1"/>
          <p:nvPr/>
        </p:nvSpPr>
        <p:spPr>
          <a:xfrm>
            <a:off x="8046125" y="751800"/>
            <a:ext cx="895675" cy="145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2" name="object 52"/>
          <p:cNvSpPr txBox="1"/>
          <p:nvPr/>
        </p:nvSpPr>
        <p:spPr>
          <a:xfrm>
            <a:off x="229325" y="896850"/>
            <a:ext cx="251575" cy="864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30"/>
              </a:spcBef>
            </a:pPr>
            <a:endParaRPr sz="650"/>
          </a:p>
        </p:txBody>
      </p:sp>
      <p:sp>
        <p:nvSpPr>
          <p:cNvPr id="51" name="object 51"/>
          <p:cNvSpPr txBox="1"/>
          <p:nvPr/>
        </p:nvSpPr>
        <p:spPr>
          <a:xfrm>
            <a:off x="480900" y="896850"/>
            <a:ext cx="7565225" cy="864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30"/>
              </a:spcBef>
            </a:pPr>
            <a:endParaRPr sz="650"/>
          </a:p>
        </p:txBody>
      </p:sp>
      <p:sp>
        <p:nvSpPr>
          <p:cNvPr id="50" name="object 50"/>
          <p:cNvSpPr txBox="1"/>
          <p:nvPr/>
        </p:nvSpPr>
        <p:spPr>
          <a:xfrm>
            <a:off x="8046125" y="896850"/>
            <a:ext cx="895675" cy="864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30"/>
              </a:spcBef>
            </a:pPr>
            <a:endParaRPr sz="650"/>
          </a:p>
        </p:txBody>
      </p:sp>
      <p:sp>
        <p:nvSpPr>
          <p:cNvPr id="49" name="object 49"/>
          <p:cNvSpPr txBox="1"/>
          <p:nvPr/>
        </p:nvSpPr>
        <p:spPr>
          <a:xfrm>
            <a:off x="229325" y="983274"/>
            <a:ext cx="251575" cy="17156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8" name="object 48"/>
          <p:cNvSpPr txBox="1"/>
          <p:nvPr/>
        </p:nvSpPr>
        <p:spPr>
          <a:xfrm>
            <a:off x="480900" y="983274"/>
            <a:ext cx="214633" cy="197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7" name="object 47"/>
          <p:cNvSpPr txBox="1"/>
          <p:nvPr/>
        </p:nvSpPr>
        <p:spPr>
          <a:xfrm>
            <a:off x="695533" y="983274"/>
            <a:ext cx="328291" cy="197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0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23825" y="983274"/>
            <a:ext cx="7231334" cy="197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5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300" spc="-2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300" spc="18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300" spc="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ﬁle,</a:t>
            </a:r>
            <a:r>
              <a:rPr sz="1300" spc="-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eate</a:t>
            </a:r>
            <a:r>
              <a:rPr sz="13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basic</a:t>
            </a:r>
            <a:r>
              <a:rPr sz="1300" spc="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structu</a:t>
            </a:r>
            <a:r>
              <a:rPr sz="1300" spc="-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-5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300" spc="19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300" spc="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300" spc="-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300" spc="2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include</a:t>
            </a:r>
            <a:r>
              <a:rPr sz="1300" spc="30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300" spc="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300" spc="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following: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24391" y="983274"/>
            <a:ext cx="717408" cy="197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4" name="object 44"/>
          <p:cNvSpPr txBox="1"/>
          <p:nvPr/>
        </p:nvSpPr>
        <p:spPr>
          <a:xfrm>
            <a:off x="480900" y="1181030"/>
            <a:ext cx="671833" cy="1160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1152733" y="1181030"/>
            <a:ext cx="328291" cy="261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6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1025" y="1181030"/>
            <a:ext cx="571309" cy="261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7574"/>
              </a:lnSpc>
              <a:spcBef>
                <a:spcPts val="470"/>
              </a:spcBef>
            </a:pPr>
            <a:r>
              <a:rPr sz="1100" spc="0" dirty="0">
                <a:solidFill>
                  <a:srgbClr val="24292E"/>
                </a:solidFill>
                <a:latin typeface="Consolas"/>
                <a:cs typeface="Consolas"/>
              </a:rPr>
              <a:t>DOCTYPE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900" y="1211175"/>
            <a:ext cx="671833" cy="11304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0" name="object 40"/>
          <p:cNvSpPr txBox="1"/>
          <p:nvPr/>
        </p:nvSpPr>
        <p:spPr>
          <a:xfrm>
            <a:off x="1152733" y="1238583"/>
            <a:ext cx="328291" cy="203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9" name="object 39"/>
          <p:cNvSpPr txBox="1"/>
          <p:nvPr/>
        </p:nvSpPr>
        <p:spPr>
          <a:xfrm>
            <a:off x="1481025" y="1238583"/>
            <a:ext cx="537272" cy="203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2018297" y="1238583"/>
            <a:ext cx="896349" cy="203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79">
              <a:lnSpc>
                <a:spcPts val="1315"/>
              </a:lnSpc>
              <a:spcBef>
                <a:spcPts val="65"/>
              </a:spcBef>
            </a:pPr>
            <a:r>
              <a:rPr sz="1300" dirty="0">
                <a:solidFill>
                  <a:srgbClr val="24292E"/>
                </a:solidFill>
                <a:latin typeface="Times New Roman"/>
                <a:cs typeface="Times New Roman"/>
              </a:rPr>
              <a:t>decla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ation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77477" y="1238583"/>
            <a:ext cx="6064322" cy="2038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6" name="object 36"/>
          <p:cNvSpPr txBox="1"/>
          <p:nvPr/>
        </p:nvSpPr>
        <p:spPr>
          <a:xfrm>
            <a:off x="1152733" y="1442461"/>
            <a:ext cx="328291" cy="213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1025" y="1442461"/>
            <a:ext cx="340885" cy="213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7574"/>
              </a:lnSpc>
              <a:spcBef>
                <a:spcPts val="215"/>
              </a:spcBef>
            </a:pPr>
            <a:r>
              <a:rPr sz="1100" spc="0" dirty="0">
                <a:solidFill>
                  <a:srgbClr val="24292E"/>
                </a:solidFill>
                <a:latin typeface="Consolas"/>
                <a:cs typeface="Consolas"/>
              </a:rPr>
              <a:t>head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88037" y="1442461"/>
            <a:ext cx="1795153" cy="213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79">
              <a:lnSpc>
                <a:spcPct val="95825"/>
              </a:lnSpc>
              <a:spcBef>
                <a:spcPts val="1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tag</a:t>
            </a:r>
            <a:r>
              <a:rPr sz="1300" spc="2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300" spc="1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nested</a:t>
            </a:r>
            <a:r>
              <a:rPr sz="1300" spc="-6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title</a:t>
            </a:r>
            <a:r>
              <a:rPr sz="1300" spc="1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tag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47260" y="1442461"/>
            <a:ext cx="5394539" cy="2136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1152733" y="1656157"/>
            <a:ext cx="481797" cy="67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27"/>
              </a:spcBef>
            </a:pPr>
            <a:endParaRPr sz="500"/>
          </a:p>
        </p:txBody>
      </p:sp>
      <p:sp>
        <p:nvSpPr>
          <p:cNvPr id="31" name="object 31"/>
          <p:cNvSpPr txBox="1"/>
          <p:nvPr/>
        </p:nvSpPr>
        <p:spPr>
          <a:xfrm>
            <a:off x="1634531" y="1656157"/>
            <a:ext cx="2186474" cy="210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79">
              <a:lnSpc>
                <a:spcPct val="95825"/>
              </a:lnSpc>
              <a:spcBef>
                <a:spcPts val="13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tag</a:t>
            </a:r>
            <a:r>
              <a:rPr sz="1300" spc="2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300" spc="1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title</a:t>
            </a:r>
            <a:r>
              <a:rPr sz="1300" spc="1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3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choice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85506" y="1656157"/>
            <a:ext cx="5156293" cy="2106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152733" y="1723192"/>
            <a:ext cx="328291" cy="14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90"/>
              </a:lnSpc>
              <a:spcBef>
                <a:spcPts val="54"/>
              </a:spcBef>
            </a:pPr>
            <a:r>
              <a:rPr sz="1950" spc="0" baseline="2229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81025" y="1723192"/>
            <a:ext cx="191775" cy="14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90"/>
              </a:lnSpc>
              <a:spcBef>
                <a:spcPts val="54"/>
              </a:spcBef>
            </a:pPr>
            <a:r>
              <a:rPr sz="1650" spc="0" baseline="2588" dirty="0">
                <a:solidFill>
                  <a:srgbClr val="24292E"/>
                </a:solidFill>
                <a:latin typeface="Consolas"/>
                <a:cs typeface="Consolas"/>
              </a:rPr>
              <a:t>h1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2733" y="1866830"/>
            <a:ext cx="328291" cy="261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6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1025" y="1866830"/>
            <a:ext cx="1265610" cy="261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7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Embed </a:t>
            </a:r>
            <a:r>
              <a:rPr sz="1300" spc="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300" spc="19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09716" y="1866830"/>
            <a:ext cx="6232083" cy="261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1152733" y="2128261"/>
            <a:ext cx="32829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81025" y="2128261"/>
            <a:ext cx="3326223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300" spc="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following</a:t>
            </a:r>
            <a:r>
              <a:rPr sz="1300" spc="19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ee </a:t>
            </a:r>
            <a:r>
              <a:rPr sz="1300" spc="1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links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on</a:t>
            </a:r>
            <a:r>
              <a:rPr sz="1300" spc="1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3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page: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72442" y="2128261"/>
            <a:ext cx="4169357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480900" y="2341621"/>
            <a:ext cx="1129033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609933" y="2341621"/>
            <a:ext cx="328291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25"/>
              </a:spcBef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8225" y="2341621"/>
            <a:ext cx="5433931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30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One</a:t>
            </a:r>
            <a:r>
              <a:rPr sz="1300" spc="1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300" spc="30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leads</a:t>
            </a:r>
            <a:r>
              <a:rPr sz="1300" spc="-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300" spc="1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3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website</a:t>
            </a:r>
            <a:r>
              <a:rPr sz="1300" spc="-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300" spc="10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3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choice.</a:t>
            </a:r>
            <a:r>
              <a:rPr sz="13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Gi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-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r>
              <a:rPr sz="1300" spc="2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300" spc="19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attribute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72156" y="2341621"/>
            <a:ext cx="1185770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7574"/>
              </a:lnSpc>
              <a:spcBef>
                <a:spcPts val="334"/>
              </a:spcBef>
            </a:pPr>
            <a:r>
              <a:rPr sz="1100" spc="0" dirty="0">
                <a:solidFill>
                  <a:srgbClr val="24292E"/>
                </a:solidFill>
                <a:latin typeface="Consolas"/>
                <a:cs typeface="Consolas"/>
              </a:rPr>
              <a:t>target="_blank"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63977" y="2359548"/>
            <a:ext cx="177822" cy="193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80900" y="2359548"/>
            <a:ext cx="1457325" cy="193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1938225" y="2381584"/>
            <a:ext cx="5433931" cy="171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372156" y="2381584"/>
            <a:ext cx="1151297" cy="171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8523453" y="2381584"/>
            <a:ext cx="258072" cy="171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779">
              <a:lnSpc>
                <a:spcPts val="1315"/>
              </a:lnSpc>
              <a:spcBef>
                <a:spcPts val="65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so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3977" y="2381584"/>
            <a:ext cx="177822" cy="1710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480900" y="2552630"/>
            <a:ext cx="1457325" cy="146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938225" y="2552630"/>
            <a:ext cx="2699800" cy="146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638025" y="2552630"/>
            <a:ext cx="4303774" cy="146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29325" y="2698950"/>
            <a:ext cx="1708900" cy="452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3"/>
              </a:spcBef>
            </a:pPr>
            <a:endParaRPr sz="900"/>
          </a:p>
          <a:p>
            <a:pPr marR="228570" algn="r">
              <a:lnSpc>
                <a:spcPct val="95825"/>
              </a:lnSpc>
            </a:pPr>
            <a:r>
              <a:rPr sz="1300" spc="0" dirty="0">
                <a:solidFill>
                  <a:srgbClr val="24292E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8225" y="2698950"/>
            <a:ext cx="2699800" cy="117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7"/>
              </a:spcBef>
            </a:pPr>
            <a:endParaRPr sz="900"/>
          </a:p>
        </p:txBody>
      </p:sp>
      <p:sp>
        <p:nvSpPr>
          <p:cNvPr id="6" name="object 6"/>
          <p:cNvSpPr txBox="1"/>
          <p:nvPr/>
        </p:nvSpPr>
        <p:spPr>
          <a:xfrm>
            <a:off x="4638025" y="2698950"/>
            <a:ext cx="4303774" cy="1177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  <a:spcBef>
                <a:spcPts val="27"/>
              </a:spcBef>
            </a:pPr>
            <a:endParaRPr sz="900"/>
          </a:p>
        </p:txBody>
      </p:sp>
      <p:sp>
        <p:nvSpPr>
          <p:cNvPr id="5" name="object 5"/>
          <p:cNvSpPr txBox="1"/>
          <p:nvPr/>
        </p:nvSpPr>
        <p:spPr>
          <a:xfrm>
            <a:off x="1938225" y="2816748"/>
            <a:ext cx="5086685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85"/>
              </a:lnSpc>
              <a:spcBef>
                <a:spcPts val="74"/>
              </a:spcBef>
            </a:pP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300" spc="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second</a:t>
            </a:r>
            <a:r>
              <a:rPr sz="1300" spc="-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300" spc="1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300" spc="1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dif</a:t>
            </a:r>
            <a:r>
              <a:rPr sz="1300" spc="-16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-10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ent</a:t>
            </a:r>
            <a:r>
              <a:rPr sz="13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website,</a:t>
            </a:r>
            <a:r>
              <a:rPr sz="1300" spc="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but</a:t>
            </a:r>
            <a:r>
              <a:rPr sz="1300" spc="1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gi</a:t>
            </a:r>
            <a:r>
              <a:rPr sz="13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300" spc="1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r>
              <a:rPr sz="1300" spc="2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link</a:t>
            </a:r>
            <a:r>
              <a:rPr sz="1300" spc="-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bold</a:t>
            </a:r>
            <a:r>
              <a:rPr sz="1300" spc="17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300" spc="0" dirty="0">
                <a:solidFill>
                  <a:srgbClr val="24292E"/>
                </a:solidFill>
                <a:latin typeface="Times New Roman"/>
                <a:cs typeface="Times New Roman"/>
              </a:rPr>
              <a:t>text.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2410" y="2816748"/>
            <a:ext cx="1949390" cy="21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938225" y="3027757"/>
            <a:ext cx="3843224" cy="123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21"/>
              </a:spcBef>
            </a:pPr>
            <a:endParaRPr sz="950"/>
          </a:p>
        </p:txBody>
      </p:sp>
      <p:sp>
        <p:nvSpPr>
          <p:cNvPr id="2" name="object 2"/>
          <p:cNvSpPr txBox="1"/>
          <p:nvPr/>
        </p:nvSpPr>
        <p:spPr>
          <a:xfrm>
            <a:off x="5781449" y="3027757"/>
            <a:ext cx="3160350" cy="123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50"/>
              </a:lnSpc>
              <a:spcBef>
                <a:spcPts val="21"/>
              </a:spcBef>
            </a:pPr>
            <a:endParaRPr sz="9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320" y="274881"/>
            <a:ext cx="8595360" cy="2605893"/>
          </a:xfrm>
          <a:custGeom>
            <a:avLst/>
            <a:gdLst/>
            <a:ahLst/>
            <a:cxnLst/>
            <a:rect l="l" t="t" r="r" b="b"/>
            <a:pathLst>
              <a:path w="8595360" h="2605893">
                <a:moveTo>
                  <a:pt x="0" y="0"/>
                </a:moveTo>
                <a:lnTo>
                  <a:pt x="8595360" y="0"/>
                </a:lnTo>
                <a:lnTo>
                  <a:pt x="8595360" y="2605893"/>
                </a:lnTo>
                <a:lnTo>
                  <a:pt x="0" y="2605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3673075"/>
            <a:ext cx="8595360" cy="1195548"/>
          </a:xfrm>
          <a:custGeom>
            <a:avLst/>
            <a:gdLst/>
            <a:ahLst/>
            <a:cxnLst/>
            <a:rect l="l" t="t" r="r" b="b"/>
            <a:pathLst>
              <a:path w="8595360" h="1195548">
                <a:moveTo>
                  <a:pt x="0" y="0"/>
                </a:moveTo>
                <a:lnTo>
                  <a:pt x="8595360" y="0"/>
                </a:lnTo>
                <a:lnTo>
                  <a:pt x="8595360" y="1195548"/>
                </a:lnTo>
                <a:lnTo>
                  <a:pt x="0" y="11955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50" y="2880775"/>
            <a:ext cx="8595300" cy="792300"/>
          </a:xfrm>
          <a:custGeom>
            <a:avLst/>
            <a:gdLst/>
            <a:ahLst/>
            <a:cxnLst/>
            <a:rect l="l" t="t" r="r" b="b"/>
            <a:pathLst>
              <a:path w="8595300" h="792300">
                <a:moveTo>
                  <a:pt x="0" y="0"/>
                </a:moveTo>
                <a:lnTo>
                  <a:pt x="8595300" y="0"/>
                </a:lnTo>
                <a:lnTo>
                  <a:pt x="8595300" y="792300"/>
                </a:lnTo>
                <a:lnTo>
                  <a:pt x="0" y="792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959" y="1142999"/>
            <a:ext cx="1222082" cy="1638674"/>
          </a:xfrm>
          <a:custGeom>
            <a:avLst/>
            <a:gdLst/>
            <a:ahLst/>
            <a:cxnLst/>
            <a:rect l="l" t="t" r="r" b="b"/>
            <a:pathLst>
              <a:path w="1222082" h="1638674">
                <a:moveTo>
                  <a:pt x="0" y="0"/>
                </a:moveTo>
                <a:lnTo>
                  <a:pt x="1222082" y="0"/>
                </a:lnTo>
                <a:lnTo>
                  <a:pt x="1222082" y="1638674"/>
                </a:lnTo>
                <a:lnTo>
                  <a:pt x="0" y="1638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0959" y="1142999"/>
            <a:ext cx="1222082" cy="163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26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1926036">
              <a:lnSpc>
                <a:spcPct val="95825"/>
              </a:lnSpc>
            </a:pPr>
            <a:r>
              <a:rPr sz="3600" dirty="0">
                <a:latin typeface="Times New Roman"/>
                <a:cs typeface="Times New Roman"/>
              </a:rPr>
              <a:t>Tim</a:t>
            </a:r>
            <a:r>
              <a:rPr sz="3600" spc="-109" dirty="0">
                <a:latin typeface="Times New Roman"/>
                <a:cs typeface="Times New Roman"/>
              </a:rPr>
              <a:t>e</a:t>
            </a:r>
            <a:r>
              <a:rPr sz="3600" spc="-40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 Up!</a:t>
            </a:r>
            <a:r>
              <a:rPr sz="3600" spc="-269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Let</a:t>
            </a:r>
            <a:r>
              <a:rPr sz="3600" spc="-19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R</a:t>
            </a:r>
            <a:r>
              <a:rPr sz="3600" spc="-19" dirty="0">
                <a:latin typeface="Times New Roman"/>
                <a:cs typeface="Times New Roman"/>
              </a:rPr>
              <a:t>e</a:t>
            </a:r>
            <a:r>
              <a:rPr sz="3600" spc="0" dirty="0">
                <a:latin typeface="Times New Roman"/>
                <a:cs typeface="Times New Roman"/>
              </a:rPr>
              <a:t>vie</a:t>
            </a:r>
            <a:r>
              <a:rPr sz="3600" spc="-214" dirty="0">
                <a:latin typeface="Times New Roman"/>
                <a:cs typeface="Times New Roman"/>
              </a:rPr>
              <a:t>w</a:t>
            </a:r>
            <a:r>
              <a:rPr sz="3600" spc="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847648"/>
            <a:ext cx="9144000" cy="6858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200" y="3657575"/>
            <a:ext cx="1732850" cy="1299625"/>
          </a:xfrm>
          <a:custGeom>
            <a:avLst/>
            <a:gdLst/>
            <a:ahLst/>
            <a:cxnLst/>
            <a:rect l="l" t="t" r="r" b="b"/>
            <a:pathLst>
              <a:path w="1732850" h="1299625">
                <a:moveTo>
                  <a:pt x="0" y="0"/>
                </a:moveTo>
                <a:lnTo>
                  <a:pt x="1732850" y="0"/>
                </a:lnTo>
                <a:lnTo>
                  <a:pt x="1732850" y="1299625"/>
                </a:lnTo>
                <a:lnTo>
                  <a:pt x="0" y="12996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200" y="3657575"/>
            <a:ext cx="1732850" cy="129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50429" y="4260381"/>
            <a:ext cx="10643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800" spc="10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28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Fix</a:t>
            </a:r>
            <a:r>
              <a:rPr sz="2600" b="1" spc="-180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the</a:t>
            </a:r>
            <a:r>
              <a:rPr sz="2600" b="1" spc="242" dirty="0">
                <a:latin typeface="Times New Roman"/>
                <a:cs typeface="Times New Roman"/>
              </a:rPr>
              <a:t> </a:t>
            </a: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  <a:p>
            <a:pPr marL="2552700" marR="622692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be</a:t>
            </a:r>
            <a:r>
              <a:rPr sz="1900" spc="21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tas</a:t>
            </a:r>
            <a:r>
              <a:rPr sz="1900" spc="-16" dirty="0">
                <a:latin typeface="Times New Roman"/>
                <a:cs typeface="Times New Roman"/>
              </a:rPr>
              <a:t>k</a:t>
            </a:r>
            <a:r>
              <a:rPr sz="1900" spc="0" dirty="0">
                <a:latin typeface="Times New Roman"/>
                <a:cs typeface="Times New Roman"/>
              </a:rPr>
              <a:t>ed</a:t>
            </a:r>
            <a:r>
              <a:rPr sz="1900" spc="-6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with</a:t>
            </a:r>
            <a:r>
              <a:rPr sz="1900" spc="8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ﬁxing</a:t>
            </a:r>
            <a:r>
              <a:rPr sz="1900" spc="-14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mista</a:t>
            </a:r>
            <a:r>
              <a:rPr sz="1900" spc="-14" dirty="0">
                <a:latin typeface="Times New Roman"/>
                <a:cs typeface="Times New Roman"/>
              </a:rPr>
              <a:t>k</a:t>
            </a:r>
            <a:r>
              <a:rPr sz="1900" spc="0" dirty="0">
                <a:latin typeface="Times New Roman"/>
                <a:cs typeface="Times New Roman"/>
              </a:rPr>
              <a:t>es in</a:t>
            </a:r>
            <a:r>
              <a:rPr sz="1900" spc="-2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document.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906450"/>
            <a:ext cx="9144000" cy="237049"/>
          </a:xfrm>
          <a:custGeom>
            <a:avLst/>
            <a:gdLst/>
            <a:ahLst/>
            <a:cxnLst/>
            <a:rect l="l" t="t" r="r" b="b"/>
            <a:pathLst>
              <a:path w="9144000" h="237049">
                <a:moveTo>
                  <a:pt x="9144000" y="0"/>
                </a:moveTo>
                <a:lnTo>
                  <a:pt x="0" y="0"/>
                </a:lnTo>
                <a:lnTo>
                  <a:pt x="0" y="237049"/>
                </a:lnTo>
                <a:lnTo>
                  <a:pt x="9144000" y="23704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40775"/>
            <a:ext cx="9144000" cy="243475"/>
          </a:xfrm>
          <a:custGeom>
            <a:avLst/>
            <a:gdLst/>
            <a:ahLst/>
            <a:cxnLst/>
            <a:rect l="l" t="t" r="r" b="b"/>
            <a:pathLst>
              <a:path w="9144000" h="243475">
                <a:moveTo>
                  <a:pt x="9144000" y="0"/>
                </a:moveTo>
                <a:lnTo>
                  <a:pt x="0" y="0"/>
                </a:lnTo>
                <a:lnTo>
                  <a:pt x="0" y="243475"/>
                </a:lnTo>
                <a:lnTo>
                  <a:pt x="9144000" y="2434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675975"/>
            <a:ext cx="9144000" cy="364800"/>
          </a:xfrm>
          <a:custGeom>
            <a:avLst/>
            <a:gdLst/>
            <a:ahLst/>
            <a:cxnLst/>
            <a:rect l="l" t="t" r="r" b="b"/>
            <a:pathLst>
              <a:path w="9144000" h="364800">
                <a:moveTo>
                  <a:pt x="9144000" y="0"/>
                </a:moveTo>
                <a:lnTo>
                  <a:pt x="0" y="0"/>
                </a:lnTo>
                <a:lnTo>
                  <a:pt x="0" y="364800"/>
                </a:lnTo>
                <a:lnTo>
                  <a:pt x="9144000" y="364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" y="1284250"/>
            <a:ext cx="9144000" cy="3622200"/>
          </a:xfrm>
          <a:custGeom>
            <a:avLst/>
            <a:gdLst/>
            <a:ahLst/>
            <a:cxnLst/>
            <a:rect l="l" t="t" r="r" b="b"/>
            <a:pathLst>
              <a:path w="9144000" h="3622200">
                <a:moveTo>
                  <a:pt x="9143824" y="0"/>
                </a:moveTo>
                <a:lnTo>
                  <a:pt x="0" y="0"/>
                </a:lnTo>
                <a:lnTo>
                  <a:pt x="0" y="3622200"/>
                </a:lnTo>
                <a:lnTo>
                  <a:pt x="9143824" y="3622200"/>
                </a:lnTo>
                <a:lnTo>
                  <a:pt x="9143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33700"/>
            <a:ext cx="9144000" cy="142275"/>
          </a:xfrm>
          <a:custGeom>
            <a:avLst/>
            <a:gdLst/>
            <a:ahLst/>
            <a:cxnLst/>
            <a:rect l="l" t="t" r="r" b="b"/>
            <a:pathLst>
              <a:path w="9144000" h="142275">
                <a:moveTo>
                  <a:pt x="9144000" y="0"/>
                </a:moveTo>
                <a:lnTo>
                  <a:pt x="0" y="0"/>
                </a:lnTo>
                <a:lnTo>
                  <a:pt x="0" y="142275"/>
                </a:lnTo>
                <a:lnTo>
                  <a:pt x="9144000" y="142275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199" y="1305768"/>
            <a:ext cx="197764" cy="2444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>
              <a:lnSpc>
                <a:spcPts val="1939"/>
              </a:lnSpc>
              <a:spcBef>
                <a:spcPts val="97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  <a:spcBef>
                <a:spcPts val="1283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4715" y="1310030"/>
            <a:ext cx="2984855" cy="2444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14"/>
              </a:lnSpc>
              <a:spcBef>
                <a:spcPts val="95"/>
              </a:spcBef>
            </a:pP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TML</a:t>
            </a:r>
            <a:endParaRPr sz="1800">
              <a:latin typeface="Times New Roman"/>
              <a:cs typeface="Times New Roman"/>
            </a:endParaRPr>
          </a:p>
          <a:p>
            <a:pPr marL="12700" marR="34290">
              <a:lnSpc>
                <a:spcPct val="95825"/>
              </a:lnSpc>
              <a:spcBef>
                <a:spcPts val="1284"/>
              </a:spcBef>
            </a:pP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CSS</a:t>
            </a:r>
            <a:endParaRPr sz="1800">
              <a:latin typeface="Times New Roman"/>
              <a:cs typeface="Times New Roman"/>
            </a:endParaRPr>
          </a:p>
          <a:p>
            <a:pPr marL="12700" marR="1461684">
              <a:lnSpc>
                <a:spcPts val="2069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Bootst</a:t>
            </a:r>
            <a:r>
              <a:rPr sz="1800" spc="-37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ap</a:t>
            </a:r>
            <a:r>
              <a:rPr sz="1800" spc="347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CSS </a:t>
            </a:r>
            <a:endParaRPr sz="1800">
              <a:latin typeface="Times New Roman"/>
              <a:cs typeface="Times New Roman"/>
            </a:endParaRPr>
          </a:p>
          <a:p>
            <a:pPr marL="12700" marR="1461684">
              <a:lnSpc>
                <a:spcPts val="2069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sz="1800" spc="-14" dirty="0">
                <a:solidFill>
                  <a:srgbClr val="595959"/>
                </a:solidFill>
                <a:latin typeface="Times New Roman"/>
                <a:cs typeface="Times New Roman"/>
              </a:rPr>
              <a:t>av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aScript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30"/>
              </a:spcBef>
            </a:pP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sz="1800" spc="-16" dirty="0">
                <a:solidFill>
                  <a:srgbClr val="595959"/>
                </a:solidFill>
                <a:latin typeface="Times New Roman"/>
                <a:cs typeface="Times New Roman"/>
              </a:rPr>
              <a:t>av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aScript</a:t>
            </a:r>
            <a:r>
              <a:rPr sz="1800" spc="-16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Cha</a:t>
            </a:r>
            <a:r>
              <a:rPr sz="1800" spc="44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ting </a:t>
            </a:r>
            <a:r>
              <a:rPr sz="1800" spc="13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Lib</a:t>
            </a:r>
            <a:r>
              <a:rPr sz="1800" spc="-34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aries</a:t>
            </a:r>
            <a:endParaRPr sz="1800">
              <a:latin typeface="Times New Roman"/>
              <a:cs typeface="Times New Roman"/>
            </a:endParaRPr>
          </a:p>
          <a:p>
            <a:pPr marL="12700" marR="34290">
              <a:lnSpc>
                <a:spcPct val="95825"/>
              </a:lnSpc>
              <a:spcBef>
                <a:spcPts val="1380"/>
              </a:spcBef>
            </a:pP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56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mo</a:t>
            </a:r>
            <a:r>
              <a:rPr sz="1800" spc="-14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spc="0" dirty="0">
                <a:solidFill>
                  <a:srgbClr val="595959"/>
                </a:solidFill>
                <a:latin typeface="Times New Roman"/>
                <a:cs typeface="Times New Roman"/>
              </a:rPr>
              <a:t>e!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7750" y="1126575"/>
            <a:ext cx="7725600" cy="1717800"/>
          </a:xfrm>
          <a:custGeom>
            <a:avLst/>
            <a:gdLst/>
            <a:ahLst/>
            <a:cxnLst/>
            <a:rect l="l" t="t" r="r" b="b"/>
            <a:pathLst>
              <a:path w="7725600" h="1717800">
                <a:moveTo>
                  <a:pt x="0" y="0"/>
                </a:moveTo>
                <a:lnTo>
                  <a:pt x="7725600" y="0"/>
                </a:lnTo>
                <a:lnTo>
                  <a:pt x="7725600" y="1717800"/>
                </a:lnTo>
                <a:lnTo>
                  <a:pt x="0" y="1717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4743" y="1212300"/>
            <a:ext cx="1088036" cy="213359"/>
          </a:xfrm>
          <a:custGeom>
            <a:avLst/>
            <a:gdLst/>
            <a:ahLst/>
            <a:cxnLst/>
            <a:rect l="l" t="t" r="r" b="b"/>
            <a:pathLst>
              <a:path w="1088036" h="213359">
                <a:moveTo>
                  <a:pt x="0" y="0"/>
                </a:moveTo>
                <a:lnTo>
                  <a:pt x="1088036" y="0"/>
                </a:lnTo>
                <a:lnTo>
                  <a:pt x="1088036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62779" y="1212300"/>
            <a:ext cx="837902" cy="57504"/>
          </a:xfrm>
          <a:custGeom>
            <a:avLst/>
            <a:gdLst/>
            <a:ahLst/>
            <a:cxnLst/>
            <a:rect l="l" t="t" r="r" b="b"/>
            <a:pathLst>
              <a:path w="837902" h="57504">
                <a:moveTo>
                  <a:pt x="0" y="0"/>
                </a:moveTo>
                <a:lnTo>
                  <a:pt x="837902" y="0"/>
                </a:lnTo>
                <a:lnTo>
                  <a:pt x="837902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00682" y="1212300"/>
            <a:ext cx="1131975" cy="5828"/>
          </a:xfrm>
          <a:custGeom>
            <a:avLst/>
            <a:gdLst/>
            <a:ahLst/>
            <a:cxnLst/>
            <a:rect l="l" t="t" r="r" b="b"/>
            <a:pathLst>
              <a:path w="1131975" h="5828">
                <a:moveTo>
                  <a:pt x="0" y="0"/>
                </a:moveTo>
                <a:lnTo>
                  <a:pt x="1131975" y="0"/>
                </a:lnTo>
                <a:lnTo>
                  <a:pt x="1131975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32657" y="1212300"/>
            <a:ext cx="670321" cy="57504"/>
          </a:xfrm>
          <a:custGeom>
            <a:avLst/>
            <a:gdLst/>
            <a:ahLst/>
            <a:cxnLst/>
            <a:rect l="l" t="t" r="r" b="b"/>
            <a:pathLst>
              <a:path w="670321" h="57504">
                <a:moveTo>
                  <a:pt x="0" y="0"/>
                </a:moveTo>
                <a:lnTo>
                  <a:pt x="670321" y="0"/>
                </a:lnTo>
                <a:lnTo>
                  <a:pt x="67032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02978" y="1212300"/>
            <a:ext cx="540731" cy="5828"/>
          </a:xfrm>
          <a:custGeom>
            <a:avLst/>
            <a:gdLst/>
            <a:ahLst/>
            <a:cxnLst/>
            <a:rect l="l" t="t" r="r" b="b"/>
            <a:pathLst>
              <a:path w="540731" h="5828">
                <a:moveTo>
                  <a:pt x="0" y="0"/>
                </a:moveTo>
                <a:lnTo>
                  <a:pt x="540731" y="0"/>
                </a:lnTo>
                <a:lnTo>
                  <a:pt x="540731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0675" y="1218128"/>
            <a:ext cx="752104" cy="208243"/>
          </a:xfrm>
          <a:custGeom>
            <a:avLst/>
            <a:gdLst/>
            <a:ahLst/>
            <a:cxnLst/>
            <a:rect l="l" t="t" r="r" b="b"/>
            <a:pathLst>
              <a:path w="752104" h="208243">
                <a:moveTo>
                  <a:pt x="0" y="0"/>
                </a:moveTo>
                <a:lnTo>
                  <a:pt x="752104" y="0"/>
                </a:lnTo>
                <a:lnTo>
                  <a:pt x="75210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62779" y="1269804"/>
            <a:ext cx="837902" cy="178444"/>
          </a:xfrm>
          <a:custGeom>
            <a:avLst/>
            <a:gdLst/>
            <a:ahLst/>
            <a:cxnLst/>
            <a:rect l="l" t="t" r="r" b="b"/>
            <a:pathLst>
              <a:path w="837902" h="178444">
                <a:moveTo>
                  <a:pt x="0" y="0"/>
                </a:moveTo>
                <a:lnTo>
                  <a:pt x="837902" y="0"/>
                </a:lnTo>
                <a:lnTo>
                  <a:pt x="837902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00682" y="1218128"/>
            <a:ext cx="1131974" cy="208243"/>
          </a:xfrm>
          <a:custGeom>
            <a:avLst/>
            <a:gdLst/>
            <a:ahLst/>
            <a:cxnLst/>
            <a:rect l="l" t="t" r="r" b="b"/>
            <a:pathLst>
              <a:path w="1131974" h="208243">
                <a:moveTo>
                  <a:pt x="0" y="0"/>
                </a:moveTo>
                <a:lnTo>
                  <a:pt x="1131974" y="0"/>
                </a:lnTo>
                <a:lnTo>
                  <a:pt x="113197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32656" y="1269804"/>
            <a:ext cx="670321" cy="178444"/>
          </a:xfrm>
          <a:custGeom>
            <a:avLst/>
            <a:gdLst/>
            <a:ahLst/>
            <a:cxnLst/>
            <a:rect l="l" t="t" r="r" b="b"/>
            <a:pathLst>
              <a:path w="670321" h="178444">
                <a:moveTo>
                  <a:pt x="0" y="0"/>
                </a:moveTo>
                <a:lnTo>
                  <a:pt x="670321" y="0"/>
                </a:lnTo>
                <a:lnTo>
                  <a:pt x="67032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02978" y="1218128"/>
            <a:ext cx="540731" cy="208243"/>
          </a:xfrm>
          <a:custGeom>
            <a:avLst/>
            <a:gdLst/>
            <a:ahLst/>
            <a:cxnLst/>
            <a:rect l="l" t="t" r="r" b="b"/>
            <a:pathLst>
              <a:path w="540731" h="208243">
                <a:moveTo>
                  <a:pt x="0" y="0"/>
                </a:moveTo>
                <a:lnTo>
                  <a:pt x="540731" y="0"/>
                </a:lnTo>
                <a:lnTo>
                  <a:pt x="54073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43710" y="12181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4743" y="1459950"/>
            <a:ext cx="7086992" cy="213359"/>
          </a:xfrm>
          <a:custGeom>
            <a:avLst/>
            <a:gdLst/>
            <a:ahLst/>
            <a:cxnLst/>
            <a:rect l="l" t="t" r="r" b="b"/>
            <a:pathLst>
              <a:path w="7086992" h="213359">
                <a:moveTo>
                  <a:pt x="0" y="0"/>
                </a:moveTo>
                <a:lnTo>
                  <a:pt x="7086992" y="0"/>
                </a:lnTo>
                <a:lnTo>
                  <a:pt x="7086992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10675" y="1465778"/>
            <a:ext cx="6751060" cy="208243"/>
          </a:xfrm>
          <a:custGeom>
            <a:avLst/>
            <a:gdLst/>
            <a:ahLst/>
            <a:cxnLst/>
            <a:rect l="l" t="t" r="r" b="b"/>
            <a:pathLst>
              <a:path w="6751060" h="208243">
                <a:moveTo>
                  <a:pt x="0" y="0"/>
                </a:moveTo>
                <a:lnTo>
                  <a:pt x="6751060" y="0"/>
                </a:lnTo>
                <a:lnTo>
                  <a:pt x="675106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83731" y="14657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0675" y="1707600"/>
            <a:ext cx="2821952" cy="5828"/>
          </a:xfrm>
          <a:custGeom>
            <a:avLst/>
            <a:gdLst/>
            <a:ahLst/>
            <a:cxnLst/>
            <a:rect l="l" t="t" r="r" b="b"/>
            <a:pathLst>
              <a:path w="2821952" h="5828">
                <a:moveTo>
                  <a:pt x="0" y="0"/>
                </a:moveTo>
                <a:lnTo>
                  <a:pt x="2821952" y="0"/>
                </a:lnTo>
                <a:lnTo>
                  <a:pt x="2821952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10675" y="1713428"/>
            <a:ext cx="2821952" cy="208243"/>
          </a:xfrm>
          <a:custGeom>
            <a:avLst/>
            <a:gdLst/>
            <a:ahLst/>
            <a:cxnLst/>
            <a:rect l="l" t="t" r="r" b="b"/>
            <a:pathLst>
              <a:path w="2821952" h="208243">
                <a:moveTo>
                  <a:pt x="0" y="0"/>
                </a:moveTo>
                <a:lnTo>
                  <a:pt x="2821952" y="0"/>
                </a:lnTo>
                <a:lnTo>
                  <a:pt x="2821952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2627" y="17134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4743" y="1955250"/>
            <a:ext cx="6774976" cy="213359"/>
          </a:xfrm>
          <a:custGeom>
            <a:avLst/>
            <a:gdLst/>
            <a:ahLst/>
            <a:cxnLst/>
            <a:rect l="l" t="t" r="r" b="b"/>
            <a:pathLst>
              <a:path w="6774976" h="213359">
                <a:moveTo>
                  <a:pt x="0" y="0"/>
                </a:moveTo>
                <a:lnTo>
                  <a:pt x="6774976" y="0"/>
                </a:lnTo>
                <a:lnTo>
                  <a:pt x="6774976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10675" y="1961078"/>
            <a:ext cx="6439044" cy="208243"/>
          </a:xfrm>
          <a:custGeom>
            <a:avLst/>
            <a:gdLst/>
            <a:ahLst/>
            <a:cxnLst/>
            <a:rect l="l" t="t" r="r" b="b"/>
            <a:pathLst>
              <a:path w="6439044" h="208243">
                <a:moveTo>
                  <a:pt x="0" y="0"/>
                </a:moveTo>
                <a:lnTo>
                  <a:pt x="6439044" y="0"/>
                </a:lnTo>
                <a:lnTo>
                  <a:pt x="643904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1715" y="19610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10675" y="2202900"/>
            <a:ext cx="726421" cy="5828"/>
          </a:xfrm>
          <a:custGeom>
            <a:avLst/>
            <a:gdLst/>
            <a:ahLst/>
            <a:cxnLst/>
            <a:rect l="l" t="t" r="r" b="b"/>
            <a:pathLst>
              <a:path w="726421" h="5828">
                <a:moveTo>
                  <a:pt x="0" y="0"/>
                </a:moveTo>
                <a:lnTo>
                  <a:pt x="726421" y="0"/>
                </a:lnTo>
                <a:lnTo>
                  <a:pt x="726421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10675" y="2208728"/>
            <a:ext cx="726421" cy="208243"/>
          </a:xfrm>
          <a:custGeom>
            <a:avLst/>
            <a:gdLst/>
            <a:ahLst/>
            <a:cxnLst/>
            <a:rect l="l" t="t" r="r" b="b"/>
            <a:pathLst>
              <a:path w="726421" h="208243">
                <a:moveTo>
                  <a:pt x="0" y="0"/>
                </a:moveTo>
                <a:lnTo>
                  <a:pt x="726421" y="0"/>
                </a:lnTo>
                <a:lnTo>
                  <a:pt x="72642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37096" y="22087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31943" y="2450550"/>
            <a:ext cx="6698097" cy="213360"/>
          </a:xfrm>
          <a:custGeom>
            <a:avLst/>
            <a:gdLst/>
            <a:ahLst/>
            <a:cxnLst/>
            <a:rect l="l" t="t" r="r" b="b"/>
            <a:pathLst>
              <a:path w="6698097" h="213360">
                <a:moveTo>
                  <a:pt x="0" y="0"/>
                </a:moveTo>
                <a:lnTo>
                  <a:pt x="6698097" y="0"/>
                </a:lnTo>
                <a:lnTo>
                  <a:pt x="6698097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7875" y="2456378"/>
            <a:ext cx="957135" cy="208243"/>
          </a:xfrm>
          <a:custGeom>
            <a:avLst/>
            <a:gdLst/>
            <a:ahLst/>
            <a:cxnLst/>
            <a:rect l="l" t="t" r="r" b="b"/>
            <a:pathLst>
              <a:path w="957135" h="208243">
                <a:moveTo>
                  <a:pt x="0" y="0"/>
                </a:moveTo>
                <a:lnTo>
                  <a:pt x="957135" y="0"/>
                </a:lnTo>
                <a:lnTo>
                  <a:pt x="95713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5010" y="2456378"/>
            <a:ext cx="2350195" cy="208243"/>
          </a:xfrm>
          <a:custGeom>
            <a:avLst/>
            <a:gdLst/>
            <a:ahLst/>
            <a:cxnLst/>
            <a:rect l="l" t="t" r="r" b="b"/>
            <a:pathLst>
              <a:path w="2350195" h="208243">
                <a:moveTo>
                  <a:pt x="0" y="0"/>
                </a:moveTo>
                <a:lnTo>
                  <a:pt x="2350195" y="0"/>
                </a:lnTo>
                <a:lnTo>
                  <a:pt x="235019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75205" y="2456378"/>
            <a:ext cx="3054835" cy="208243"/>
          </a:xfrm>
          <a:custGeom>
            <a:avLst/>
            <a:gdLst/>
            <a:ahLst/>
            <a:cxnLst/>
            <a:rect l="l" t="t" r="r" b="b"/>
            <a:pathLst>
              <a:path w="3054835" h="208243">
                <a:moveTo>
                  <a:pt x="0" y="0"/>
                </a:moveTo>
                <a:lnTo>
                  <a:pt x="3054835" y="0"/>
                </a:lnTo>
                <a:lnTo>
                  <a:pt x="305483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30040" y="24563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2200" y="223858"/>
            <a:ext cx="1711390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400" b="1" spc="0" dirty="0">
                <a:latin typeface="Times New Roman"/>
                <a:cs typeface="Times New Roman"/>
              </a:rPr>
              <a:t>Activity:</a:t>
            </a:r>
            <a:r>
              <a:rPr sz="2400" b="1" spc="-79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Fix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0880" y="223858"/>
            <a:ext cx="549097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600" b="1" spc="0" dirty="0">
                <a:latin typeface="Times New Roman"/>
                <a:cs typeface="Times New Roman"/>
              </a:rPr>
              <a:t>the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7267" y="223858"/>
            <a:ext cx="975055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29 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1943" y="2450550"/>
            <a:ext cx="335931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667875" y="2450550"/>
            <a:ext cx="957135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2625010" y="2450550"/>
            <a:ext cx="2350195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4975205" y="2450550"/>
            <a:ext cx="3054835" cy="213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874743" y="195816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210675" y="1958164"/>
            <a:ext cx="6461040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74743" y="1215214"/>
            <a:ext cx="335931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210675" y="1215214"/>
            <a:ext cx="752104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962779" y="1215214"/>
            <a:ext cx="5998955" cy="54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62779" y="1269804"/>
            <a:ext cx="837902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800682" y="1269804"/>
            <a:ext cx="1131974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932656" y="1269804"/>
            <a:ext cx="670321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602978" y="1269804"/>
            <a:ext cx="3358756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74743" y="146286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210675" y="1462864"/>
            <a:ext cx="6773055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67750" y="1126575"/>
            <a:ext cx="7725600" cy="171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206993">
              <a:lnSpc>
                <a:spcPct val="95825"/>
              </a:lnSpc>
            </a:pPr>
            <a:r>
              <a:rPr sz="1400" spc="0" dirty="0">
                <a:latin typeface="Arial"/>
                <a:cs typeface="Arial"/>
              </a:rPr>
              <a:t>●   </a:t>
            </a:r>
            <a:r>
              <a:rPr sz="1400" spc="247" dirty="0"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20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0366D6"/>
                </a:solidFill>
                <a:latin typeface="Consolas"/>
                <a:cs typeface="Consolas"/>
              </a:rPr>
              <a:t>index.html</a:t>
            </a:r>
            <a:r>
              <a:rPr sz="1200" spc="-314" dirty="0">
                <a:solidFill>
                  <a:srgbClr val="0366D6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ﬁle</a:t>
            </a:r>
            <a:r>
              <a:rPr sz="1400" spc="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inside</a:t>
            </a:r>
            <a:r>
              <a:rPr sz="1400" spc="3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6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Unsolved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folde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 marL="542925" marR="404852" indent="-335931">
              <a:lnSpc>
                <a:spcPts val="1626"/>
              </a:lnSpc>
              <a:spcBef>
                <a:spcPts val="330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	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r>
              <a:rPr sz="1400" spc="16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has </a:t>
            </a:r>
            <a:r>
              <a:rPr sz="1400" spc="1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-11" dirty="0">
                <a:solidFill>
                  <a:srgbClr val="24292E"/>
                </a:solidFill>
                <a:latin typeface="Times New Roman"/>
                <a:cs typeface="Times New Roman"/>
              </a:rPr>
              <a:t>ev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2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al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er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ors. </a:t>
            </a:r>
            <a:r>
              <a:rPr sz="1400" spc="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While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400" spc="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22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seemingly</a:t>
            </a:r>
            <a:r>
              <a:rPr sz="1400" spc="-3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load</a:t>
            </a:r>
            <a:r>
              <a:rPr sz="1400" spc="25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owser</a:t>
            </a:r>
            <a:r>
              <a:rPr sz="1400" spc="7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without </a:t>
            </a:r>
            <a:endParaRPr sz="1400">
              <a:latin typeface="Times New Roman"/>
              <a:cs typeface="Times New Roman"/>
            </a:endParaRPr>
          </a:p>
          <a:p>
            <a:pPr marL="542925" marR="404852">
              <a:lnSpc>
                <a:spcPts val="1609"/>
              </a:lnSpc>
              <a:spcBef>
                <a:spcPts val="341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many</a:t>
            </a:r>
            <a:r>
              <a:rPr sz="1400" spc="3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issues,</a:t>
            </a:r>
            <a:r>
              <a:rPr sz="1400" spc="-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r>
              <a:rPr sz="1400" spc="2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r>
              <a:rPr sz="1400" spc="1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not</a:t>
            </a:r>
            <a:r>
              <a:rPr sz="1400" spc="2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alid</a:t>
            </a:r>
            <a:r>
              <a:rPr sz="1400" spc="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9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TML.</a:t>
            </a:r>
            <a:endParaRPr sz="1400">
              <a:latin typeface="Times New Roman"/>
              <a:cs typeface="Times New Roman"/>
            </a:endParaRPr>
          </a:p>
          <a:p>
            <a:pPr marL="542925" marR="716891" indent="-335931">
              <a:lnSpc>
                <a:spcPts val="1626"/>
              </a:lnSpc>
              <a:spcBef>
                <a:spcPts val="343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	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Cor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ect </a:t>
            </a:r>
            <a:r>
              <a:rPr sz="1400" spc="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le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comment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ab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ov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400" spc="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1400" spc="-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er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or</a:t>
            </a:r>
            <a:r>
              <a:rPr sz="1400" spc="2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describing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what</a:t>
            </a:r>
            <a:r>
              <a:rPr sz="1400" spc="2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 </a:t>
            </a:r>
            <a:endParaRPr sz="1400">
              <a:latin typeface="Times New Roman"/>
              <a:cs typeface="Times New Roman"/>
            </a:endParaRPr>
          </a:p>
          <a:p>
            <a:pPr marL="542925" marR="716891">
              <a:lnSpc>
                <a:spcPts val="1609"/>
              </a:lnSpc>
              <a:spcBef>
                <a:spcPts val="341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changed.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43"/>
              </a:spcBef>
            </a:pPr>
            <a:r>
              <a:rPr sz="1400" spc="0" dirty="0">
                <a:latin typeface="Arial"/>
                <a:cs typeface="Arial"/>
              </a:rPr>
              <a:t>○   </a:t>
            </a:r>
            <a:r>
              <a:rPr sz="1400" spc="247" dirty="0"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Re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er</a:t>
            </a:r>
            <a:r>
              <a:rPr sz="1400" spc="17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M</a:t>
            </a:r>
            <a:r>
              <a:rPr sz="1400" spc="-9" dirty="0">
                <a:solidFill>
                  <a:srgbClr val="0366D6"/>
                </a:solidFill>
                <a:latin typeface="Times New Roman"/>
                <a:cs typeface="Times New Roman"/>
              </a:rPr>
              <a:t>o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zilla</a:t>
            </a:r>
            <a:r>
              <a:rPr sz="1400" spc="101" dirty="0">
                <a:solidFill>
                  <a:srgbClr val="0366D6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0366D6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0366D6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Documentation</a:t>
            </a:r>
            <a:r>
              <a:rPr sz="1400" spc="-29" dirty="0">
                <a:solidFill>
                  <a:srgbClr val="0366D6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esea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any</a:t>
            </a:r>
            <a:r>
              <a:rPr sz="1400" spc="1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unfamiliar </a:t>
            </a:r>
            <a:r>
              <a:rPr sz="1400" spc="5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tags.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320" y="274881"/>
            <a:ext cx="8595360" cy="2605893"/>
          </a:xfrm>
          <a:custGeom>
            <a:avLst/>
            <a:gdLst/>
            <a:ahLst/>
            <a:cxnLst/>
            <a:rect l="l" t="t" r="r" b="b"/>
            <a:pathLst>
              <a:path w="8595360" h="2605893">
                <a:moveTo>
                  <a:pt x="0" y="0"/>
                </a:moveTo>
                <a:lnTo>
                  <a:pt x="8595360" y="0"/>
                </a:lnTo>
                <a:lnTo>
                  <a:pt x="8595360" y="2605893"/>
                </a:lnTo>
                <a:lnTo>
                  <a:pt x="0" y="2605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3673075"/>
            <a:ext cx="8595360" cy="1195548"/>
          </a:xfrm>
          <a:custGeom>
            <a:avLst/>
            <a:gdLst/>
            <a:ahLst/>
            <a:cxnLst/>
            <a:rect l="l" t="t" r="r" b="b"/>
            <a:pathLst>
              <a:path w="8595360" h="1195548">
                <a:moveTo>
                  <a:pt x="0" y="0"/>
                </a:moveTo>
                <a:lnTo>
                  <a:pt x="8595360" y="0"/>
                </a:lnTo>
                <a:lnTo>
                  <a:pt x="8595360" y="1195548"/>
                </a:lnTo>
                <a:lnTo>
                  <a:pt x="0" y="11955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50" y="2880775"/>
            <a:ext cx="8595300" cy="792300"/>
          </a:xfrm>
          <a:custGeom>
            <a:avLst/>
            <a:gdLst/>
            <a:ahLst/>
            <a:cxnLst/>
            <a:rect l="l" t="t" r="r" b="b"/>
            <a:pathLst>
              <a:path w="8595300" h="792300">
                <a:moveTo>
                  <a:pt x="0" y="0"/>
                </a:moveTo>
                <a:lnTo>
                  <a:pt x="8595300" y="0"/>
                </a:lnTo>
                <a:lnTo>
                  <a:pt x="8595300" y="792300"/>
                </a:lnTo>
                <a:lnTo>
                  <a:pt x="0" y="792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959" y="1142999"/>
            <a:ext cx="1222082" cy="1638674"/>
          </a:xfrm>
          <a:custGeom>
            <a:avLst/>
            <a:gdLst/>
            <a:ahLst/>
            <a:cxnLst/>
            <a:rect l="l" t="t" r="r" b="b"/>
            <a:pathLst>
              <a:path w="1222082" h="1638674">
                <a:moveTo>
                  <a:pt x="0" y="0"/>
                </a:moveTo>
                <a:lnTo>
                  <a:pt x="1222082" y="0"/>
                </a:lnTo>
                <a:lnTo>
                  <a:pt x="1222082" y="1638674"/>
                </a:lnTo>
                <a:lnTo>
                  <a:pt x="0" y="1638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0959" y="1142999"/>
            <a:ext cx="1222082" cy="163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1926036">
              <a:lnSpc>
                <a:spcPct val="95825"/>
              </a:lnSpc>
            </a:pPr>
            <a:r>
              <a:rPr sz="3600" dirty="0">
                <a:latin typeface="Times New Roman"/>
                <a:cs typeface="Times New Roman"/>
              </a:rPr>
              <a:t>Tim</a:t>
            </a:r>
            <a:r>
              <a:rPr sz="3600" spc="-109" dirty="0">
                <a:latin typeface="Times New Roman"/>
                <a:cs typeface="Times New Roman"/>
              </a:rPr>
              <a:t>e</a:t>
            </a:r>
            <a:r>
              <a:rPr sz="3600" spc="-40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 Up!</a:t>
            </a:r>
            <a:r>
              <a:rPr sz="3600" spc="-269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Let</a:t>
            </a:r>
            <a:r>
              <a:rPr sz="3600" spc="-19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R</a:t>
            </a:r>
            <a:r>
              <a:rPr sz="3600" spc="-19" dirty="0">
                <a:latin typeface="Times New Roman"/>
                <a:cs typeface="Times New Roman"/>
              </a:rPr>
              <a:t>e</a:t>
            </a:r>
            <a:r>
              <a:rPr sz="3600" spc="0" dirty="0">
                <a:latin typeface="Times New Roman"/>
                <a:cs typeface="Times New Roman"/>
              </a:rPr>
              <a:t>vie</a:t>
            </a:r>
            <a:r>
              <a:rPr sz="3600" spc="-214" dirty="0">
                <a:latin typeface="Times New Roman"/>
                <a:cs typeface="Times New Roman"/>
              </a:rPr>
              <a:t>w</a:t>
            </a:r>
            <a:r>
              <a:rPr sz="3600" spc="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927608" y="819905"/>
            <a:ext cx="7311263" cy="3013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7101">
              <a:lnSpc>
                <a:spcPts val="4395"/>
              </a:lnSpc>
              <a:spcBef>
                <a:spcPts val="219"/>
              </a:spcBef>
            </a:pPr>
            <a:r>
              <a:rPr sz="4300" spc="0" dirty="0">
                <a:latin typeface="Arial"/>
                <a:cs typeface="Arial"/>
              </a:rPr>
              <a:t>&lt;/&gt;</a:t>
            </a:r>
            <a:endParaRPr sz="4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320" y="274881"/>
            <a:ext cx="135642" cy="3532218"/>
          </a:xfrm>
          <a:custGeom>
            <a:avLst/>
            <a:gdLst/>
            <a:ahLst/>
            <a:cxnLst/>
            <a:rect l="l" t="t" r="r" b="b"/>
            <a:pathLst>
              <a:path w="135642" h="3532218">
                <a:moveTo>
                  <a:pt x="0" y="0"/>
                </a:moveTo>
                <a:lnTo>
                  <a:pt x="135642" y="0"/>
                </a:lnTo>
                <a:lnTo>
                  <a:pt x="135642" y="3532218"/>
                </a:lnTo>
                <a:lnTo>
                  <a:pt x="0" y="35322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900" y="3807100"/>
            <a:ext cx="8596200" cy="88244"/>
          </a:xfrm>
          <a:custGeom>
            <a:avLst/>
            <a:gdLst/>
            <a:ahLst/>
            <a:cxnLst/>
            <a:rect l="l" t="t" r="r" b="b"/>
            <a:pathLst>
              <a:path w="8596200" h="88244">
                <a:moveTo>
                  <a:pt x="0" y="0"/>
                </a:moveTo>
                <a:lnTo>
                  <a:pt x="8596200" y="0"/>
                </a:lnTo>
                <a:lnTo>
                  <a:pt x="8596200" y="88244"/>
                </a:lnTo>
                <a:lnTo>
                  <a:pt x="0" y="882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62" y="-228600"/>
            <a:ext cx="8535272" cy="4064422"/>
          </a:xfrm>
          <a:custGeom>
            <a:avLst/>
            <a:gdLst/>
            <a:ahLst/>
            <a:cxnLst/>
            <a:rect l="l" t="t" r="r" b="b"/>
            <a:pathLst>
              <a:path w="8535272" h="4064422">
                <a:moveTo>
                  <a:pt x="8535272" y="228600"/>
                </a:moveTo>
                <a:lnTo>
                  <a:pt x="0" y="228600"/>
                </a:lnTo>
                <a:lnTo>
                  <a:pt x="0" y="4064422"/>
                </a:lnTo>
                <a:lnTo>
                  <a:pt x="8535272" y="4064422"/>
                </a:lnTo>
                <a:lnTo>
                  <a:pt x="8535272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900" y="4322844"/>
            <a:ext cx="8596200" cy="64155"/>
          </a:xfrm>
          <a:custGeom>
            <a:avLst/>
            <a:gdLst/>
            <a:ahLst/>
            <a:cxnLst/>
            <a:rect l="l" t="t" r="r" b="b"/>
            <a:pathLst>
              <a:path w="8596200" h="64155">
                <a:moveTo>
                  <a:pt x="0" y="0"/>
                </a:moveTo>
                <a:lnTo>
                  <a:pt x="8596200" y="0"/>
                </a:lnTo>
                <a:lnTo>
                  <a:pt x="8596200" y="64155"/>
                </a:lnTo>
                <a:lnTo>
                  <a:pt x="0" y="641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550" y="3895344"/>
            <a:ext cx="8907900" cy="427500"/>
          </a:xfrm>
          <a:custGeom>
            <a:avLst/>
            <a:gdLst/>
            <a:ahLst/>
            <a:cxnLst/>
            <a:rect l="l" t="t" r="r" b="b"/>
            <a:pathLst>
              <a:path w="8907900" h="427500">
                <a:moveTo>
                  <a:pt x="8901449" y="0"/>
                </a:moveTo>
                <a:lnTo>
                  <a:pt x="0" y="0"/>
                </a:lnTo>
                <a:lnTo>
                  <a:pt x="0" y="427500"/>
                </a:lnTo>
                <a:lnTo>
                  <a:pt x="8901449" y="427500"/>
                </a:lnTo>
                <a:lnTo>
                  <a:pt x="8901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01100" y="4387000"/>
            <a:ext cx="9251400" cy="482100"/>
          </a:xfrm>
          <a:custGeom>
            <a:avLst/>
            <a:gdLst/>
            <a:ahLst/>
            <a:cxnLst/>
            <a:rect l="l" t="t" r="r" b="b"/>
            <a:pathLst>
              <a:path w="9251400" h="482100">
                <a:moveTo>
                  <a:pt x="9245100" y="0"/>
                </a:moveTo>
                <a:lnTo>
                  <a:pt x="101100" y="0"/>
                </a:lnTo>
                <a:lnTo>
                  <a:pt x="101100" y="482100"/>
                </a:lnTo>
                <a:lnTo>
                  <a:pt x="9245100" y="482100"/>
                </a:lnTo>
                <a:lnTo>
                  <a:pt x="9245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7608" y="838580"/>
            <a:ext cx="7311263" cy="2995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700" y="279400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0" y="0"/>
                </a:moveTo>
                <a:lnTo>
                  <a:pt x="2260600" y="0"/>
                </a:lnTo>
              </a:path>
            </a:pathLst>
          </a:custGeom>
          <a:ln w="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4300" y="279400"/>
            <a:ext cx="6223000" cy="0"/>
          </a:xfrm>
          <a:custGeom>
            <a:avLst/>
            <a:gdLst/>
            <a:ahLst/>
            <a:cxnLst/>
            <a:rect l="l" t="t" r="r" b="b"/>
            <a:pathLst>
              <a:path w="6223000">
                <a:moveTo>
                  <a:pt x="0" y="0"/>
                </a:moveTo>
                <a:lnTo>
                  <a:pt x="6223000" y="0"/>
                </a:lnTo>
              </a:path>
            </a:pathLst>
          </a:custGeom>
          <a:ln w="12699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" y="266700"/>
            <a:ext cx="0" cy="1422399"/>
          </a:xfrm>
          <a:custGeom>
            <a:avLst/>
            <a:gdLst/>
            <a:ahLst/>
            <a:cxnLst/>
            <a:rect l="l" t="t" r="r" b="b"/>
            <a:pathLst>
              <a:path h="1422399">
                <a:moveTo>
                  <a:pt x="0" y="1422399"/>
                </a:moveTo>
                <a:lnTo>
                  <a:pt x="0" y="0"/>
                </a:lnTo>
              </a:path>
            </a:pathLst>
          </a:custGeom>
          <a:ln w="1270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5800" y="673100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>
                <a:moveTo>
                  <a:pt x="0" y="0"/>
                </a:moveTo>
                <a:lnTo>
                  <a:pt x="3492500" y="0"/>
                </a:lnTo>
              </a:path>
            </a:pathLst>
          </a:custGeom>
          <a:ln w="88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9100" y="622300"/>
            <a:ext cx="0" cy="1028699"/>
          </a:xfrm>
          <a:custGeom>
            <a:avLst/>
            <a:gdLst/>
            <a:ahLst/>
            <a:cxnLst/>
            <a:rect l="l" t="t" r="r" b="b"/>
            <a:pathLst>
              <a:path h="1028699">
                <a:moveTo>
                  <a:pt x="0" y="1028699"/>
                </a:moveTo>
                <a:lnTo>
                  <a:pt x="0" y="0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400" y="3949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0" y="0"/>
                </a:lnTo>
              </a:path>
            </a:pathLst>
          </a:custGeom>
          <a:ln w="0">
            <a:solidFill>
              <a:srgbClr val="D3E1E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2454" y="4026090"/>
            <a:ext cx="384564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Instruc</a:t>
            </a:r>
            <a:r>
              <a:rPr sz="2700" spc="-27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7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Demonst</a:t>
            </a:r>
            <a:r>
              <a:rPr sz="2700" spc="-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ation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16134" y="4412781"/>
            <a:ext cx="205285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orking</a:t>
            </a:r>
            <a:r>
              <a:rPr sz="18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800" spc="15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tables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31 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900" y="4322844"/>
            <a:ext cx="8596200" cy="64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5"/>
              </a:spcBef>
            </a:pPr>
            <a:endParaRPr sz="500"/>
          </a:p>
        </p:txBody>
      </p:sp>
      <p:sp>
        <p:nvSpPr>
          <p:cNvPr id="7" name="object 7"/>
          <p:cNvSpPr txBox="1"/>
          <p:nvPr/>
        </p:nvSpPr>
        <p:spPr>
          <a:xfrm>
            <a:off x="274320" y="279399"/>
            <a:ext cx="135642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09962" y="279399"/>
            <a:ext cx="2117337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527300" y="266700"/>
            <a:ext cx="6342800" cy="3540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4320" y="3807100"/>
            <a:ext cx="8595780" cy="88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4"/>
              </a:spcBef>
            </a:pPr>
            <a:endParaRPr sz="650"/>
          </a:p>
        </p:txBody>
      </p:sp>
      <p:sp>
        <p:nvSpPr>
          <p:cNvPr id="3" name="object 3"/>
          <p:cNvSpPr txBox="1"/>
          <p:nvPr/>
        </p:nvSpPr>
        <p:spPr>
          <a:xfrm>
            <a:off x="2654300" y="139700"/>
            <a:ext cx="6223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06400" y="3809999"/>
            <a:ext cx="7366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b="1" spc="8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9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unction</a:t>
            </a:r>
            <a:r>
              <a:rPr sz="1800" b="1" spc="11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b="1" spc="14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1800" b="1" spc="3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element </a:t>
            </a:r>
            <a:r>
              <a:rPr sz="1800" b="1" spc="8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b="1" spc="6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goes</a:t>
            </a:r>
            <a:r>
              <a:rPr sz="1800" b="1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1800" b="1" spc="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making</a:t>
            </a:r>
            <a:r>
              <a:rPr sz="1800" b="1" spc="173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b="1" spc="6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table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75232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67750" y="1126575"/>
            <a:ext cx="7725600" cy="1717800"/>
          </a:xfrm>
          <a:custGeom>
            <a:avLst/>
            <a:gdLst/>
            <a:ahLst/>
            <a:cxnLst/>
            <a:rect l="l" t="t" r="r" b="b"/>
            <a:pathLst>
              <a:path w="7725600" h="1717800">
                <a:moveTo>
                  <a:pt x="0" y="0"/>
                </a:moveTo>
                <a:lnTo>
                  <a:pt x="7725600" y="0"/>
                </a:lnTo>
                <a:lnTo>
                  <a:pt x="7725600" y="1717800"/>
                </a:lnTo>
                <a:lnTo>
                  <a:pt x="0" y="1717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4743" y="1212300"/>
            <a:ext cx="4449600" cy="213359"/>
          </a:xfrm>
          <a:custGeom>
            <a:avLst/>
            <a:gdLst/>
            <a:ahLst/>
            <a:cxnLst/>
            <a:rect l="l" t="t" r="r" b="b"/>
            <a:pathLst>
              <a:path w="4449600" h="213359">
                <a:moveTo>
                  <a:pt x="0" y="0"/>
                </a:moveTo>
                <a:lnTo>
                  <a:pt x="4449600" y="0"/>
                </a:lnTo>
                <a:lnTo>
                  <a:pt x="4449600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10675" y="1218128"/>
            <a:ext cx="398525" cy="208243"/>
          </a:xfrm>
          <a:custGeom>
            <a:avLst/>
            <a:gdLst/>
            <a:ahLst/>
            <a:cxnLst/>
            <a:rect l="l" t="t" r="r" b="b"/>
            <a:pathLst>
              <a:path w="398525" h="208243">
                <a:moveTo>
                  <a:pt x="0" y="0"/>
                </a:moveTo>
                <a:lnTo>
                  <a:pt x="398525" y="0"/>
                </a:lnTo>
                <a:lnTo>
                  <a:pt x="39852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09200" y="1218128"/>
            <a:ext cx="3715142" cy="208243"/>
          </a:xfrm>
          <a:custGeom>
            <a:avLst/>
            <a:gdLst/>
            <a:ahLst/>
            <a:cxnLst/>
            <a:rect l="l" t="t" r="r" b="b"/>
            <a:pathLst>
              <a:path w="3715142" h="208243">
                <a:moveTo>
                  <a:pt x="0" y="0"/>
                </a:moveTo>
                <a:lnTo>
                  <a:pt x="3715142" y="0"/>
                </a:lnTo>
                <a:lnTo>
                  <a:pt x="3715142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24343" y="12181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4743" y="1459950"/>
            <a:ext cx="7152148" cy="213359"/>
          </a:xfrm>
          <a:custGeom>
            <a:avLst/>
            <a:gdLst/>
            <a:ahLst/>
            <a:cxnLst/>
            <a:rect l="l" t="t" r="r" b="b"/>
            <a:pathLst>
              <a:path w="7152148" h="213359">
                <a:moveTo>
                  <a:pt x="0" y="0"/>
                </a:moveTo>
                <a:lnTo>
                  <a:pt x="7152148" y="0"/>
                </a:lnTo>
                <a:lnTo>
                  <a:pt x="7152148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10675" y="1465778"/>
            <a:ext cx="1116695" cy="208243"/>
          </a:xfrm>
          <a:custGeom>
            <a:avLst/>
            <a:gdLst/>
            <a:ahLst/>
            <a:cxnLst/>
            <a:rect l="l" t="t" r="r" b="b"/>
            <a:pathLst>
              <a:path w="1116695" h="208243">
                <a:moveTo>
                  <a:pt x="0" y="0"/>
                </a:moveTo>
                <a:lnTo>
                  <a:pt x="1116695" y="0"/>
                </a:lnTo>
                <a:lnTo>
                  <a:pt x="111669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27370" y="1465778"/>
            <a:ext cx="5699521" cy="208243"/>
          </a:xfrm>
          <a:custGeom>
            <a:avLst/>
            <a:gdLst/>
            <a:ahLst/>
            <a:cxnLst/>
            <a:rect l="l" t="t" r="r" b="b"/>
            <a:pathLst>
              <a:path w="5699521" h="208243">
                <a:moveTo>
                  <a:pt x="0" y="0"/>
                </a:moveTo>
                <a:lnTo>
                  <a:pt x="5699521" y="0"/>
                </a:lnTo>
                <a:lnTo>
                  <a:pt x="569952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48887" y="14657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10675" y="1707600"/>
            <a:ext cx="411800" cy="5828"/>
          </a:xfrm>
          <a:custGeom>
            <a:avLst/>
            <a:gdLst/>
            <a:ahLst/>
            <a:cxnLst/>
            <a:rect l="l" t="t" r="r" b="b"/>
            <a:pathLst>
              <a:path w="411800" h="5828">
                <a:moveTo>
                  <a:pt x="0" y="0"/>
                </a:moveTo>
                <a:lnTo>
                  <a:pt x="411800" y="0"/>
                </a:lnTo>
                <a:lnTo>
                  <a:pt x="41180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10675" y="1713428"/>
            <a:ext cx="411800" cy="208243"/>
          </a:xfrm>
          <a:custGeom>
            <a:avLst/>
            <a:gdLst/>
            <a:ahLst/>
            <a:cxnLst/>
            <a:rect l="l" t="t" r="r" b="b"/>
            <a:pathLst>
              <a:path w="411800" h="208243">
                <a:moveTo>
                  <a:pt x="0" y="0"/>
                </a:moveTo>
                <a:lnTo>
                  <a:pt x="411800" y="0"/>
                </a:lnTo>
                <a:lnTo>
                  <a:pt x="41180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2475" y="17134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4743" y="1955250"/>
            <a:ext cx="7157528" cy="213359"/>
          </a:xfrm>
          <a:custGeom>
            <a:avLst/>
            <a:gdLst/>
            <a:ahLst/>
            <a:cxnLst/>
            <a:rect l="l" t="t" r="r" b="b"/>
            <a:pathLst>
              <a:path w="7157528" h="213359">
                <a:moveTo>
                  <a:pt x="0" y="0"/>
                </a:moveTo>
                <a:lnTo>
                  <a:pt x="7157528" y="0"/>
                </a:lnTo>
                <a:lnTo>
                  <a:pt x="7157528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10675" y="1961078"/>
            <a:ext cx="1384721" cy="208243"/>
          </a:xfrm>
          <a:custGeom>
            <a:avLst/>
            <a:gdLst/>
            <a:ahLst/>
            <a:cxnLst/>
            <a:rect l="l" t="t" r="r" b="b"/>
            <a:pathLst>
              <a:path w="1384721" h="208243">
                <a:moveTo>
                  <a:pt x="0" y="0"/>
                </a:moveTo>
                <a:lnTo>
                  <a:pt x="1384721" y="0"/>
                </a:lnTo>
                <a:lnTo>
                  <a:pt x="138472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95396" y="1961078"/>
            <a:ext cx="5436874" cy="208243"/>
          </a:xfrm>
          <a:custGeom>
            <a:avLst/>
            <a:gdLst/>
            <a:ahLst/>
            <a:cxnLst/>
            <a:rect l="l" t="t" r="r" b="b"/>
            <a:pathLst>
              <a:path w="5436874" h="208243">
                <a:moveTo>
                  <a:pt x="0" y="0"/>
                </a:moveTo>
                <a:lnTo>
                  <a:pt x="5436874" y="0"/>
                </a:lnTo>
                <a:lnTo>
                  <a:pt x="543687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54267" y="19610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10675" y="2202900"/>
            <a:ext cx="1972407" cy="5828"/>
          </a:xfrm>
          <a:custGeom>
            <a:avLst/>
            <a:gdLst/>
            <a:ahLst/>
            <a:cxnLst/>
            <a:rect l="l" t="t" r="r" b="b"/>
            <a:pathLst>
              <a:path w="1972407" h="5828">
                <a:moveTo>
                  <a:pt x="0" y="0"/>
                </a:moveTo>
                <a:lnTo>
                  <a:pt x="1972407" y="0"/>
                </a:lnTo>
                <a:lnTo>
                  <a:pt x="1972407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10675" y="2208728"/>
            <a:ext cx="1972407" cy="208243"/>
          </a:xfrm>
          <a:custGeom>
            <a:avLst/>
            <a:gdLst/>
            <a:ahLst/>
            <a:cxnLst/>
            <a:rect l="l" t="t" r="r" b="b"/>
            <a:pathLst>
              <a:path w="1972407" h="208243">
                <a:moveTo>
                  <a:pt x="0" y="0"/>
                </a:moveTo>
                <a:lnTo>
                  <a:pt x="1972407" y="0"/>
                </a:lnTo>
                <a:lnTo>
                  <a:pt x="197240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183082" y="22087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4743" y="2450550"/>
            <a:ext cx="6782951" cy="213360"/>
          </a:xfrm>
          <a:custGeom>
            <a:avLst/>
            <a:gdLst/>
            <a:ahLst/>
            <a:cxnLst/>
            <a:rect l="l" t="t" r="r" b="b"/>
            <a:pathLst>
              <a:path w="6782951" h="213360">
                <a:moveTo>
                  <a:pt x="0" y="0"/>
                </a:moveTo>
                <a:lnTo>
                  <a:pt x="6782951" y="0"/>
                </a:lnTo>
                <a:lnTo>
                  <a:pt x="6782951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10675" y="2456378"/>
            <a:ext cx="1173615" cy="208243"/>
          </a:xfrm>
          <a:custGeom>
            <a:avLst/>
            <a:gdLst/>
            <a:ahLst/>
            <a:cxnLst/>
            <a:rect l="l" t="t" r="r" b="b"/>
            <a:pathLst>
              <a:path w="1173615" h="208243">
                <a:moveTo>
                  <a:pt x="0" y="0"/>
                </a:moveTo>
                <a:lnTo>
                  <a:pt x="1173615" y="0"/>
                </a:lnTo>
                <a:lnTo>
                  <a:pt x="117361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84290" y="2456378"/>
            <a:ext cx="5273404" cy="208243"/>
          </a:xfrm>
          <a:custGeom>
            <a:avLst/>
            <a:gdLst/>
            <a:ahLst/>
            <a:cxnLst/>
            <a:rect l="l" t="t" r="r" b="b"/>
            <a:pathLst>
              <a:path w="5273404" h="208243">
                <a:moveTo>
                  <a:pt x="0" y="0"/>
                </a:moveTo>
                <a:lnTo>
                  <a:pt x="5273404" y="0"/>
                </a:lnTo>
                <a:lnTo>
                  <a:pt x="527340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657694" y="24563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4743" y="2698200"/>
            <a:ext cx="7415846" cy="213360"/>
          </a:xfrm>
          <a:custGeom>
            <a:avLst/>
            <a:gdLst/>
            <a:ahLst/>
            <a:cxnLst/>
            <a:rect l="l" t="t" r="r" b="b"/>
            <a:pathLst>
              <a:path w="7415846" h="213360">
                <a:moveTo>
                  <a:pt x="0" y="0"/>
                </a:moveTo>
                <a:lnTo>
                  <a:pt x="7415846" y="0"/>
                </a:lnTo>
                <a:lnTo>
                  <a:pt x="7415846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10675" y="2704028"/>
            <a:ext cx="7079914" cy="208243"/>
          </a:xfrm>
          <a:custGeom>
            <a:avLst/>
            <a:gdLst/>
            <a:ahLst/>
            <a:cxnLst/>
            <a:rect l="l" t="t" r="r" b="b"/>
            <a:pathLst>
              <a:path w="7079914" h="208243">
                <a:moveTo>
                  <a:pt x="0" y="0"/>
                </a:moveTo>
                <a:lnTo>
                  <a:pt x="7079914" y="0"/>
                </a:lnTo>
                <a:lnTo>
                  <a:pt x="707991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290589" y="27040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7875" y="2951678"/>
            <a:ext cx="1515307" cy="208243"/>
          </a:xfrm>
          <a:custGeom>
            <a:avLst/>
            <a:gdLst/>
            <a:ahLst/>
            <a:cxnLst/>
            <a:rect l="l" t="t" r="r" b="b"/>
            <a:pathLst>
              <a:path w="1515307" h="208243">
                <a:moveTo>
                  <a:pt x="0" y="0"/>
                </a:moveTo>
                <a:lnTo>
                  <a:pt x="1515307" y="0"/>
                </a:lnTo>
                <a:lnTo>
                  <a:pt x="151530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83182" y="2951678"/>
            <a:ext cx="4809807" cy="208243"/>
          </a:xfrm>
          <a:custGeom>
            <a:avLst/>
            <a:gdLst/>
            <a:ahLst/>
            <a:cxnLst/>
            <a:rect l="l" t="t" r="r" b="b"/>
            <a:pathLst>
              <a:path w="4809807" h="208243">
                <a:moveTo>
                  <a:pt x="0" y="0"/>
                </a:moveTo>
                <a:lnTo>
                  <a:pt x="4809807" y="0"/>
                </a:lnTo>
                <a:lnTo>
                  <a:pt x="480980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92989" y="29516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67875" y="3199328"/>
            <a:ext cx="1500470" cy="208243"/>
          </a:xfrm>
          <a:custGeom>
            <a:avLst/>
            <a:gdLst/>
            <a:ahLst/>
            <a:cxnLst/>
            <a:rect l="l" t="t" r="r" b="b"/>
            <a:pathLst>
              <a:path w="1500470" h="208243">
                <a:moveTo>
                  <a:pt x="0" y="0"/>
                </a:moveTo>
                <a:lnTo>
                  <a:pt x="1500470" y="0"/>
                </a:lnTo>
                <a:lnTo>
                  <a:pt x="150047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68345" y="3199328"/>
            <a:ext cx="4890675" cy="208243"/>
          </a:xfrm>
          <a:custGeom>
            <a:avLst/>
            <a:gdLst/>
            <a:ahLst/>
            <a:cxnLst/>
            <a:rect l="l" t="t" r="r" b="b"/>
            <a:pathLst>
              <a:path w="4890675" h="208243">
                <a:moveTo>
                  <a:pt x="0" y="0"/>
                </a:moveTo>
                <a:lnTo>
                  <a:pt x="4890675" y="0"/>
                </a:lnTo>
                <a:lnTo>
                  <a:pt x="489067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81016" y="31993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67875" y="3446978"/>
            <a:ext cx="2036706" cy="208243"/>
          </a:xfrm>
          <a:custGeom>
            <a:avLst/>
            <a:gdLst/>
            <a:ahLst/>
            <a:cxnLst/>
            <a:rect l="l" t="t" r="r" b="b"/>
            <a:pathLst>
              <a:path w="2036706" h="208243">
                <a:moveTo>
                  <a:pt x="0" y="0"/>
                </a:moveTo>
                <a:lnTo>
                  <a:pt x="2036706" y="0"/>
                </a:lnTo>
                <a:lnTo>
                  <a:pt x="203670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04581" y="34469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67875" y="3694628"/>
            <a:ext cx="1549493" cy="208243"/>
          </a:xfrm>
          <a:custGeom>
            <a:avLst/>
            <a:gdLst/>
            <a:ahLst/>
            <a:cxnLst/>
            <a:rect l="l" t="t" r="r" b="b"/>
            <a:pathLst>
              <a:path w="1549493" h="208243">
                <a:moveTo>
                  <a:pt x="0" y="0"/>
                </a:moveTo>
                <a:lnTo>
                  <a:pt x="1549493" y="0"/>
                </a:lnTo>
                <a:lnTo>
                  <a:pt x="154949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17368" y="3694628"/>
            <a:ext cx="4944816" cy="208243"/>
          </a:xfrm>
          <a:custGeom>
            <a:avLst/>
            <a:gdLst/>
            <a:ahLst/>
            <a:cxnLst/>
            <a:rect l="l" t="t" r="r" b="b"/>
            <a:pathLst>
              <a:path w="4944816" h="208243">
                <a:moveTo>
                  <a:pt x="0" y="0"/>
                </a:moveTo>
                <a:lnTo>
                  <a:pt x="4944816" y="0"/>
                </a:lnTo>
                <a:lnTo>
                  <a:pt x="494481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84180" y="36946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7875" y="3942278"/>
            <a:ext cx="6438699" cy="208243"/>
          </a:xfrm>
          <a:custGeom>
            <a:avLst/>
            <a:gdLst/>
            <a:ahLst/>
            <a:cxnLst/>
            <a:rect l="l" t="t" r="r" b="b"/>
            <a:pathLst>
              <a:path w="6438699" h="208243">
                <a:moveTo>
                  <a:pt x="0" y="0"/>
                </a:moveTo>
                <a:lnTo>
                  <a:pt x="6438699" y="0"/>
                </a:lnTo>
                <a:lnTo>
                  <a:pt x="643869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28570" y="39422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67875" y="4189928"/>
            <a:ext cx="4324247" cy="208243"/>
          </a:xfrm>
          <a:custGeom>
            <a:avLst/>
            <a:gdLst/>
            <a:ahLst/>
            <a:cxnLst/>
            <a:rect l="l" t="t" r="r" b="b"/>
            <a:pathLst>
              <a:path w="4324247" h="208243">
                <a:moveTo>
                  <a:pt x="0" y="0"/>
                </a:moveTo>
                <a:lnTo>
                  <a:pt x="4324247" y="0"/>
                </a:lnTo>
                <a:lnTo>
                  <a:pt x="432424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92122" y="41899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32200" y="219583"/>
            <a:ext cx="120406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W</a:t>
            </a:r>
            <a:r>
              <a:rPr sz="2400" b="1" spc="0" dirty="0">
                <a:latin typeface="Times New Roman"/>
                <a:cs typeface="Times New Roman"/>
              </a:rPr>
              <a:t>orking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41036" y="219583"/>
            <a:ext cx="6487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with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94528" y="219583"/>
            <a:ext cx="9105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tables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97975" y="2715429"/>
            <a:ext cx="7126909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Optional</a:t>
            </a:r>
            <a:r>
              <a:rPr sz="1400" spc="28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tags</a:t>
            </a:r>
            <a:r>
              <a:rPr sz="1400" spc="-7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can</a:t>
            </a:r>
            <a:r>
              <a:rPr sz="1400" spc="3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be</a:t>
            </a:r>
            <a:r>
              <a:rPr sz="1400" spc="1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used</a:t>
            </a:r>
            <a:r>
              <a:rPr sz="1400" spc="-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gi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1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semantic</a:t>
            </a:r>
            <a:r>
              <a:rPr sz="1400" spc="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meaning</a:t>
            </a:r>
            <a:r>
              <a:rPr sz="1400" spc="-9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table.</a:t>
            </a:r>
            <a:r>
              <a:rPr sz="1400" spc="3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9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include: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19243" y="2959764"/>
            <a:ext cx="159461" cy="450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63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19243" y="3702713"/>
            <a:ext cx="159461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32 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67875" y="4189928"/>
            <a:ext cx="4360621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b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default, </a:t>
            </a:r>
            <a:r>
              <a:rPr sz="1400" spc="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ega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dless</a:t>
            </a:r>
            <a:r>
              <a:rPr sz="1400" spc="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which</a:t>
            </a:r>
            <a:r>
              <a:rPr sz="1400" spc="23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ow(s)</a:t>
            </a:r>
            <a:r>
              <a:rPr sz="1400" spc="31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400" spc="-59" dirty="0">
                <a:solidFill>
                  <a:srgbClr val="24292E"/>
                </a:solidFill>
                <a:latin typeface="Times New Roman"/>
                <a:cs typeface="Times New Roman"/>
              </a:rPr>
              <a:t>'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holding.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67875" y="3942278"/>
            <a:ext cx="6473418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summa</a:t>
            </a:r>
            <a:r>
              <a:rPr sz="1400" spc="11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-2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tables</a:t>
            </a:r>
            <a:r>
              <a:rPr sz="1400" spc="-2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content.</a:t>
            </a:r>
            <a:r>
              <a:rPr sz="1400" spc="-1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14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tfoot</a:t>
            </a:r>
            <a:r>
              <a:rPr sz="1400" spc="3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r>
              <a:rPr sz="1400" spc="1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ende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</a:t>
            </a:r>
            <a:r>
              <a:rPr sz="1400" spc="-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at</a:t>
            </a:r>
            <a:r>
              <a:rPr sz="1400" spc="19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bot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</a:t>
            </a:r>
            <a:r>
              <a:rPr sz="1400" spc="-2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7875" y="3694628"/>
            <a:ext cx="1588007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tfoot</a:t>
            </a:r>
            <a:r>
              <a:rPr sz="1400" b="1" spc="2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-14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ooter)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17368" y="3694628"/>
            <a:ext cx="4980609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Acts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container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bot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om</a:t>
            </a:r>
            <a:r>
              <a:rPr sz="1400" spc="-2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ows</a:t>
            </a:r>
            <a:r>
              <a:rPr sz="1400" spc="2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which</a:t>
            </a:r>
            <a:r>
              <a:rPr sz="1400" spc="23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acts</a:t>
            </a:r>
            <a:r>
              <a:rPr sz="1400" spc="-10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67875" y="3446978"/>
            <a:ext cx="2074290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not</a:t>
            </a:r>
            <a:r>
              <a:rPr sz="1400" spc="2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pa</a:t>
            </a:r>
            <a:r>
              <a:rPr sz="1400" spc="3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29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head.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67875" y="3199328"/>
            <a:ext cx="1539112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tbody</a:t>
            </a:r>
            <a:r>
              <a:rPr sz="1400" b="1" spc="1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Body)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68345" y="3199328"/>
            <a:ext cx="4926025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Acts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container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ows</a:t>
            </a:r>
            <a:r>
              <a:rPr sz="1400" spc="2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holding</a:t>
            </a:r>
            <a:r>
              <a:rPr sz="1400" spc="2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data </a:t>
            </a:r>
            <a:r>
              <a:rPr sz="1400" spc="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67875" y="2951678"/>
            <a:ext cx="1554225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thead</a:t>
            </a:r>
            <a:r>
              <a:rPr sz="1400" b="1" spc="20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Head)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3182" y="2951678"/>
            <a:ext cx="4845481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Acts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container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ow(s)</a:t>
            </a:r>
            <a:r>
              <a:rPr sz="1400" spc="31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holding</a:t>
            </a:r>
            <a:r>
              <a:rPr sz="1400" spc="2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headers.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743" y="245346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210675" y="2453464"/>
            <a:ext cx="1212494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td</a:t>
            </a:r>
            <a:r>
              <a:rPr sz="1400" b="1" spc="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Data)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84290" y="2453464"/>
            <a:ext cx="5308970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cells</a:t>
            </a:r>
            <a:r>
              <a:rPr sz="1400" spc="3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holding</a:t>
            </a:r>
            <a:r>
              <a:rPr sz="1400" spc="2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data.</a:t>
            </a:r>
            <a:r>
              <a:rPr sz="1400" spc="-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9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not</a:t>
            </a:r>
            <a:r>
              <a:rPr sz="1400" spc="2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column </a:t>
            </a:r>
            <a:r>
              <a:rPr sz="1400" spc="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titles.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0675" y="2208728"/>
            <a:ext cx="2010460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8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bold</a:t>
            </a:r>
            <a:r>
              <a:rPr sz="1400" spc="19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text</a:t>
            </a:r>
            <a:r>
              <a:rPr sz="1400" spc="2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b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default.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4743" y="195816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210675" y="1958164"/>
            <a:ext cx="1423542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th 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Header)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5396" y="1958164"/>
            <a:ext cx="5472190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cells</a:t>
            </a:r>
            <a:r>
              <a:rPr sz="1400" spc="3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containing</a:t>
            </a:r>
            <a:r>
              <a:rPr sz="1400" spc="-3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column </a:t>
            </a:r>
            <a:r>
              <a:rPr sz="1400" spc="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titles.</a:t>
            </a:r>
            <a:r>
              <a:rPr sz="1400" spc="30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will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0675" y="1713428"/>
            <a:ext cx="450799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  <a:spcBef>
                <a:spcPts val="8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cells.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4743" y="1215214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210675" y="1215214"/>
            <a:ext cx="43764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9200" y="1215214"/>
            <a:ext cx="3752686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Acts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container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ows</a:t>
            </a:r>
            <a:r>
              <a:rPr sz="1400" spc="2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columns.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343" y="1215214"/>
            <a:ext cx="2702548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74743" y="1445719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210675" y="1445719"/>
            <a:ext cx="1155598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0"/>
              </a:spcBef>
            </a:pP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tr</a:t>
            </a:r>
            <a:r>
              <a:rPr sz="1400" b="1" spc="-10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(</a:t>
            </a:r>
            <a:r>
              <a:rPr sz="1400" b="1" spc="-1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able</a:t>
            </a:r>
            <a:r>
              <a:rPr sz="1400" b="1" spc="1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Row)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7370" y="1445719"/>
            <a:ext cx="5735690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-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</a:t>
            </a:r>
            <a:r>
              <a:rPr sz="1400" spc="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400" spc="2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-9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ows</a:t>
            </a:r>
            <a:r>
              <a:rPr sz="1400" spc="2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6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table.</a:t>
            </a:r>
            <a:r>
              <a:rPr sz="1400" spc="33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1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</a:t>
            </a:r>
            <a:r>
              <a:rPr sz="1400" spc="-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ow</a:t>
            </a:r>
            <a:r>
              <a:rPr sz="1400" spc="1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750" y="1126575"/>
            <a:ext cx="542925" cy="171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180958" marR="202505" algn="ctr">
              <a:lnSpc>
                <a:spcPct val="95825"/>
              </a:lnSpc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80958" marR="202505" algn="ctr">
              <a:lnSpc>
                <a:spcPct val="95825"/>
              </a:lnSpc>
              <a:spcBef>
                <a:spcPts val="34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80958" marR="202505" algn="ctr">
              <a:lnSpc>
                <a:spcPct val="95825"/>
              </a:lnSpc>
              <a:spcBef>
                <a:spcPts val="229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80958" marR="202505" algn="ctr">
              <a:lnSpc>
                <a:spcPct val="95825"/>
              </a:lnSpc>
              <a:spcBef>
                <a:spcPts val="229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80958" marR="202505" algn="ctr">
              <a:lnSpc>
                <a:spcPts val="1120"/>
              </a:lnSpc>
              <a:spcBef>
                <a:spcPts val="396"/>
              </a:spcBef>
            </a:pPr>
            <a:r>
              <a:rPr sz="2100" spc="0" baseline="-16564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3350" y="1126575"/>
            <a:ext cx="0" cy="171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67750" y="2704028"/>
            <a:ext cx="542925" cy="1403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210675" y="2704028"/>
            <a:ext cx="7079914" cy="1403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26600" y="2700225"/>
            <a:ext cx="593241" cy="71378"/>
          </a:xfrm>
          <a:custGeom>
            <a:avLst/>
            <a:gdLst/>
            <a:ahLst/>
            <a:cxnLst/>
            <a:rect l="l" t="t" r="r" b="b"/>
            <a:pathLst>
              <a:path w="593241" h="71378">
                <a:moveTo>
                  <a:pt x="0" y="0"/>
                </a:moveTo>
                <a:lnTo>
                  <a:pt x="593241" y="0"/>
                </a:lnTo>
                <a:lnTo>
                  <a:pt x="593241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19841" y="2700225"/>
            <a:ext cx="237296" cy="71378"/>
          </a:xfrm>
          <a:custGeom>
            <a:avLst/>
            <a:gdLst/>
            <a:ahLst/>
            <a:cxnLst/>
            <a:rect l="l" t="t" r="r" b="b"/>
            <a:pathLst>
              <a:path w="237296" h="71378">
                <a:moveTo>
                  <a:pt x="0" y="0"/>
                </a:moveTo>
                <a:lnTo>
                  <a:pt x="237296" y="0"/>
                </a:lnTo>
                <a:lnTo>
                  <a:pt x="237296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7138" y="2700225"/>
            <a:ext cx="593241" cy="71378"/>
          </a:xfrm>
          <a:custGeom>
            <a:avLst/>
            <a:gdLst/>
            <a:ahLst/>
            <a:cxnLst/>
            <a:rect l="l" t="t" r="r" b="b"/>
            <a:pathLst>
              <a:path w="593241" h="71378">
                <a:moveTo>
                  <a:pt x="0" y="0"/>
                </a:moveTo>
                <a:lnTo>
                  <a:pt x="593241" y="0"/>
                </a:lnTo>
                <a:lnTo>
                  <a:pt x="593241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50379" y="2700225"/>
            <a:ext cx="118648" cy="71378"/>
          </a:xfrm>
          <a:custGeom>
            <a:avLst/>
            <a:gdLst/>
            <a:ahLst/>
            <a:cxnLst/>
            <a:rect l="l" t="t" r="r" b="b"/>
            <a:pathLst>
              <a:path w="118648" h="71378">
                <a:moveTo>
                  <a:pt x="0" y="0"/>
                </a:moveTo>
                <a:lnTo>
                  <a:pt x="118648" y="0"/>
                </a:lnTo>
                <a:lnTo>
                  <a:pt x="118648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64829" y="2700225"/>
            <a:ext cx="118647" cy="71378"/>
          </a:xfrm>
          <a:custGeom>
            <a:avLst/>
            <a:gdLst/>
            <a:ahLst/>
            <a:cxnLst/>
            <a:rect l="l" t="t" r="r" b="b"/>
            <a:pathLst>
              <a:path w="118647" h="71378">
                <a:moveTo>
                  <a:pt x="0" y="0"/>
                </a:moveTo>
                <a:lnTo>
                  <a:pt x="118647" y="0"/>
                </a:lnTo>
                <a:lnTo>
                  <a:pt x="118647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83477" y="2700225"/>
            <a:ext cx="593241" cy="71378"/>
          </a:xfrm>
          <a:custGeom>
            <a:avLst/>
            <a:gdLst/>
            <a:ahLst/>
            <a:cxnLst/>
            <a:rect l="l" t="t" r="r" b="b"/>
            <a:pathLst>
              <a:path w="593241" h="71378">
                <a:moveTo>
                  <a:pt x="0" y="0"/>
                </a:moveTo>
                <a:lnTo>
                  <a:pt x="593241" y="0"/>
                </a:lnTo>
                <a:lnTo>
                  <a:pt x="593241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76719" y="2700225"/>
            <a:ext cx="118648" cy="71378"/>
          </a:xfrm>
          <a:custGeom>
            <a:avLst/>
            <a:gdLst/>
            <a:ahLst/>
            <a:cxnLst/>
            <a:rect l="l" t="t" r="r" b="b"/>
            <a:pathLst>
              <a:path w="118648" h="71378">
                <a:moveTo>
                  <a:pt x="0" y="0"/>
                </a:moveTo>
                <a:lnTo>
                  <a:pt x="118648" y="0"/>
                </a:lnTo>
                <a:lnTo>
                  <a:pt x="118648" y="71378"/>
                </a:lnTo>
                <a:lnTo>
                  <a:pt x="0" y="713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9321" y="2700225"/>
            <a:ext cx="63493" cy="7831"/>
          </a:xfrm>
          <a:custGeom>
            <a:avLst/>
            <a:gdLst/>
            <a:ahLst/>
            <a:cxnLst/>
            <a:rect l="l" t="t" r="r" b="b"/>
            <a:pathLst>
              <a:path w="63493" h="7831">
                <a:moveTo>
                  <a:pt x="0" y="0"/>
                </a:moveTo>
                <a:lnTo>
                  <a:pt x="63493" y="0"/>
                </a:lnTo>
                <a:lnTo>
                  <a:pt x="63493" y="7831"/>
                </a:lnTo>
                <a:lnTo>
                  <a:pt x="0" y="78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6600" y="2771603"/>
            <a:ext cx="593241" cy="252680"/>
          </a:xfrm>
          <a:custGeom>
            <a:avLst/>
            <a:gdLst/>
            <a:ahLst/>
            <a:cxnLst/>
            <a:rect l="l" t="t" r="r" b="b"/>
            <a:pathLst>
              <a:path w="593241" h="252680">
                <a:moveTo>
                  <a:pt x="0" y="0"/>
                </a:moveTo>
                <a:lnTo>
                  <a:pt x="593241" y="0"/>
                </a:lnTo>
                <a:lnTo>
                  <a:pt x="593241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9841" y="2771603"/>
            <a:ext cx="237296" cy="252680"/>
          </a:xfrm>
          <a:custGeom>
            <a:avLst/>
            <a:gdLst/>
            <a:ahLst/>
            <a:cxnLst/>
            <a:rect l="l" t="t" r="r" b="b"/>
            <a:pathLst>
              <a:path w="237296" h="252680">
                <a:moveTo>
                  <a:pt x="0" y="0"/>
                </a:moveTo>
                <a:lnTo>
                  <a:pt x="237296" y="0"/>
                </a:lnTo>
                <a:lnTo>
                  <a:pt x="237296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7138" y="2771603"/>
            <a:ext cx="593241" cy="252680"/>
          </a:xfrm>
          <a:custGeom>
            <a:avLst/>
            <a:gdLst/>
            <a:ahLst/>
            <a:cxnLst/>
            <a:rect l="l" t="t" r="r" b="b"/>
            <a:pathLst>
              <a:path w="593241" h="252680">
                <a:moveTo>
                  <a:pt x="0" y="0"/>
                </a:moveTo>
                <a:lnTo>
                  <a:pt x="593241" y="0"/>
                </a:lnTo>
                <a:lnTo>
                  <a:pt x="593241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50379" y="2771603"/>
            <a:ext cx="118648" cy="252680"/>
          </a:xfrm>
          <a:custGeom>
            <a:avLst/>
            <a:gdLst/>
            <a:ahLst/>
            <a:cxnLst/>
            <a:rect l="l" t="t" r="r" b="b"/>
            <a:pathLst>
              <a:path w="118648" h="252680">
                <a:moveTo>
                  <a:pt x="0" y="0"/>
                </a:moveTo>
                <a:lnTo>
                  <a:pt x="118648" y="0"/>
                </a:lnTo>
                <a:lnTo>
                  <a:pt x="118648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64829" y="2771603"/>
            <a:ext cx="118648" cy="252680"/>
          </a:xfrm>
          <a:custGeom>
            <a:avLst/>
            <a:gdLst/>
            <a:ahLst/>
            <a:cxnLst/>
            <a:rect l="l" t="t" r="r" b="b"/>
            <a:pathLst>
              <a:path w="118648" h="252680">
                <a:moveTo>
                  <a:pt x="0" y="0"/>
                </a:moveTo>
                <a:lnTo>
                  <a:pt x="118648" y="0"/>
                </a:lnTo>
                <a:lnTo>
                  <a:pt x="118648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83477" y="2771603"/>
            <a:ext cx="593241" cy="252680"/>
          </a:xfrm>
          <a:custGeom>
            <a:avLst/>
            <a:gdLst/>
            <a:ahLst/>
            <a:cxnLst/>
            <a:rect l="l" t="t" r="r" b="b"/>
            <a:pathLst>
              <a:path w="593241" h="252680">
                <a:moveTo>
                  <a:pt x="0" y="0"/>
                </a:moveTo>
                <a:lnTo>
                  <a:pt x="593241" y="0"/>
                </a:lnTo>
                <a:lnTo>
                  <a:pt x="593241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6719" y="2771603"/>
            <a:ext cx="118648" cy="252680"/>
          </a:xfrm>
          <a:custGeom>
            <a:avLst/>
            <a:gdLst/>
            <a:ahLst/>
            <a:cxnLst/>
            <a:rect l="l" t="t" r="r" b="b"/>
            <a:pathLst>
              <a:path w="118648" h="252680">
                <a:moveTo>
                  <a:pt x="0" y="0"/>
                </a:moveTo>
                <a:lnTo>
                  <a:pt x="118648" y="0"/>
                </a:lnTo>
                <a:lnTo>
                  <a:pt x="118648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69321" y="2708056"/>
            <a:ext cx="63493" cy="282715"/>
          </a:xfrm>
          <a:custGeom>
            <a:avLst/>
            <a:gdLst/>
            <a:ahLst/>
            <a:cxnLst/>
            <a:rect l="l" t="t" r="r" b="b"/>
            <a:pathLst>
              <a:path w="63493" h="282715">
                <a:moveTo>
                  <a:pt x="0" y="0"/>
                </a:moveTo>
                <a:lnTo>
                  <a:pt x="63493" y="0"/>
                </a:lnTo>
                <a:lnTo>
                  <a:pt x="63493" y="282715"/>
                </a:lnTo>
                <a:lnTo>
                  <a:pt x="0" y="282715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32815" y="2771603"/>
            <a:ext cx="118648" cy="252680"/>
          </a:xfrm>
          <a:custGeom>
            <a:avLst/>
            <a:gdLst/>
            <a:ahLst/>
            <a:cxnLst/>
            <a:rect l="l" t="t" r="r" b="b"/>
            <a:pathLst>
              <a:path w="118648" h="252680">
                <a:moveTo>
                  <a:pt x="0" y="0"/>
                </a:moveTo>
                <a:lnTo>
                  <a:pt x="118648" y="0"/>
                </a:lnTo>
                <a:lnTo>
                  <a:pt x="118648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900" y="10428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22065" y="4260381"/>
            <a:ext cx="1192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r>
              <a:rPr sz="18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33 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4829" y="2700225"/>
            <a:ext cx="118648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13" name="object 13"/>
          <p:cNvSpPr txBox="1"/>
          <p:nvPr/>
        </p:nvSpPr>
        <p:spPr>
          <a:xfrm>
            <a:off x="4883477" y="2700225"/>
            <a:ext cx="593241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12" name="object 12"/>
          <p:cNvSpPr txBox="1"/>
          <p:nvPr/>
        </p:nvSpPr>
        <p:spPr>
          <a:xfrm>
            <a:off x="5476719" y="2700225"/>
            <a:ext cx="118648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11" name="object 11"/>
          <p:cNvSpPr txBox="1"/>
          <p:nvPr/>
        </p:nvSpPr>
        <p:spPr>
          <a:xfrm>
            <a:off x="4764829" y="2771603"/>
            <a:ext cx="118648" cy="252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4883477" y="2771603"/>
            <a:ext cx="593241" cy="252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476719" y="2771603"/>
            <a:ext cx="118648" cy="252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826600" y="2700225"/>
            <a:ext cx="593241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7" name="object 7"/>
          <p:cNvSpPr txBox="1"/>
          <p:nvPr/>
        </p:nvSpPr>
        <p:spPr>
          <a:xfrm>
            <a:off x="3419841" y="2700225"/>
            <a:ext cx="237296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6" name="object 6"/>
          <p:cNvSpPr txBox="1"/>
          <p:nvPr/>
        </p:nvSpPr>
        <p:spPr>
          <a:xfrm>
            <a:off x="3657138" y="2700225"/>
            <a:ext cx="593241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5" name="object 5"/>
          <p:cNvSpPr txBox="1"/>
          <p:nvPr/>
        </p:nvSpPr>
        <p:spPr>
          <a:xfrm>
            <a:off x="4250379" y="2700225"/>
            <a:ext cx="118648" cy="7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2"/>
              </a:spcBef>
            </a:pPr>
            <a:endParaRPr sz="550"/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-38" dirty="0">
                <a:latin typeface="Times New Roman"/>
                <a:cs typeface="Times New Roman"/>
              </a:rPr>
              <a:t>W</a:t>
            </a:r>
            <a:r>
              <a:rPr sz="2600" b="1" spc="0" dirty="0">
                <a:latin typeface="Times New Roman"/>
                <a:cs typeface="Times New Roman"/>
              </a:rPr>
              <a:t>orking</a:t>
            </a:r>
            <a:r>
              <a:rPr sz="2600" b="1" spc="84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with tables</a:t>
            </a:r>
            <a:endParaRPr sz="2600">
              <a:latin typeface="Times New Roman"/>
              <a:cs typeface="Times New Roman"/>
            </a:endParaRPr>
          </a:p>
          <a:p>
            <a:pPr marL="2552700" marR="840046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eate</a:t>
            </a:r>
            <a:r>
              <a:rPr sz="1900" spc="-6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an</a:t>
            </a:r>
            <a:r>
              <a:rPr sz="1900" spc="235" dirty="0">
                <a:latin typeface="Times New Roman"/>
                <a:cs typeface="Times New Roman"/>
              </a:rPr>
              <a:t> </a:t>
            </a:r>
            <a:r>
              <a:rPr sz="1900" spc="-23" dirty="0">
                <a:latin typeface="Times New Roman"/>
                <a:cs typeface="Times New Roman"/>
              </a:rPr>
              <a:t>H</a:t>
            </a:r>
            <a:r>
              <a:rPr sz="1900" spc="0" dirty="0">
                <a:latin typeface="Times New Roman"/>
                <a:cs typeface="Times New Roman"/>
              </a:rPr>
              <a:t>TML5</a:t>
            </a:r>
            <a:r>
              <a:rPr sz="1900" spc="66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table modeled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f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om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sp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eadsheet.</a:t>
            </a:r>
            <a:r>
              <a:rPr sz="1900" spc="-9" dirty="0">
                <a:latin typeface="Times New Roman"/>
                <a:cs typeface="Times New Roman"/>
              </a:rPr>
              <a:t> </a:t>
            </a:r>
            <a:r>
              <a:rPr sz="1900" spc="-56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4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-74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use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bo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der and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colspan</a:t>
            </a:r>
            <a:r>
              <a:rPr sz="1900" spc="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ope</a:t>
            </a:r>
            <a:r>
              <a:rPr sz="1900" spc="49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ties,</a:t>
            </a:r>
            <a:r>
              <a:rPr sz="1900" spc="-22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as</a:t>
            </a:r>
            <a:r>
              <a:rPr sz="1900" spc="38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well</a:t>
            </a:r>
            <a:r>
              <a:rPr sz="1900" spc="-4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as</a:t>
            </a:r>
            <a:r>
              <a:rPr sz="1900" spc="38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ma</a:t>
            </a:r>
            <a:r>
              <a:rPr sz="1900" spc="-14" dirty="0">
                <a:latin typeface="Times New Roman"/>
                <a:cs typeface="Times New Roman"/>
              </a:rPr>
              <a:t>k</a:t>
            </a:r>
            <a:r>
              <a:rPr sz="1900" spc="0" dirty="0">
                <a:latin typeface="Times New Roman"/>
                <a:cs typeface="Times New Roman"/>
              </a:rPr>
              <a:t>e </a:t>
            </a:r>
            <a:r>
              <a:rPr sz="1900" spc="4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use</a:t>
            </a:r>
            <a:r>
              <a:rPr sz="1900" spc="41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of</a:t>
            </a:r>
            <a:r>
              <a:rPr sz="1900" spc="7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 </a:t>
            </a:r>
            <a:r>
              <a:rPr sz="1700" spc="0" dirty="0">
                <a:latin typeface="Consolas"/>
                <a:cs typeface="Consolas"/>
              </a:rPr>
              <a:t>thead, tbody </a:t>
            </a:r>
            <a:r>
              <a:rPr sz="1900" spc="0" dirty="0">
                <a:latin typeface="Times New Roman"/>
                <a:cs typeface="Times New Roman"/>
              </a:rPr>
              <a:t>and </a:t>
            </a:r>
            <a:r>
              <a:rPr sz="1900" spc="341" dirty="0">
                <a:latin typeface="Times New Roman"/>
                <a:cs typeface="Times New Roman"/>
              </a:rPr>
              <a:t> </a:t>
            </a:r>
            <a:r>
              <a:rPr sz="1700" spc="0" dirty="0">
                <a:latin typeface="Consolas"/>
                <a:cs typeface="Consolas"/>
              </a:rPr>
              <a:t>tfoot </a:t>
            </a:r>
            <a:r>
              <a:rPr sz="1900" spc="0" dirty="0">
                <a:latin typeface="Times New Roman"/>
                <a:cs typeface="Times New Roman"/>
              </a:rPr>
              <a:t>element</a:t>
            </a:r>
            <a:r>
              <a:rPr sz="1900" spc="4" dirty="0">
                <a:latin typeface="Times New Roman"/>
                <a:cs typeface="Times New Roman"/>
              </a:rPr>
              <a:t>s</a:t>
            </a:r>
            <a:r>
              <a:rPr sz="1900" spc="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ject 102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7750" y="1126575"/>
            <a:ext cx="7725600" cy="3440400"/>
          </a:xfrm>
          <a:custGeom>
            <a:avLst/>
            <a:gdLst/>
            <a:ahLst/>
            <a:cxnLst/>
            <a:rect l="l" t="t" r="r" b="b"/>
            <a:pathLst>
              <a:path w="7725600" h="3440400">
                <a:moveTo>
                  <a:pt x="0" y="0"/>
                </a:moveTo>
                <a:lnTo>
                  <a:pt x="7725600" y="0"/>
                </a:lnTo>
                <a:lnTo>
                  <a:pt x="7725600" y="3440400"/>
                </a:lnTo>
                <a:lnTo>
                  <a:pt x="0" y="3440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4743" y="1212300"/>
            <a:ext cx="6089329" cy="213359"/>
          </a:xfrm>
          <a:custGeom>
            <a:avLst/>
            <a:gdLst/>
            <a:ahLst/>
            <a:cxnLst/>
            <a:rect l="l" t="t" r="r" b="b"/>
            <a:pathLst>
              <a:path w="6089329" h="213359">
                <a:moveTo>
                  <a:pt x="0" y="0"/>
                </a:moveTo>
                <a:lnTo>
                  <a:pt x="6089329" y="0"/>
                </a:lnTo>
                <a:lnTo>
                  <a:pt x="6089329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0675" y="1218128"/>
            <a:ext cx="752104" cy="208243"/>
          </a:xfrm>
          <a:custGeom>
            <a:avLst/>
            <a:gdLst/>
            <a:ahLst/>
            <a:cxnLst/>
            <a:rect l="l" t="t" r="r" b="b"/>
            <a:pathLst>
              <a:path w="752104" h="208243">
                <a:moveTo>
                  <a:pt x="0" y="0"/>
                </a:moveTo>
                <a:lnTo>
                  <a:pt x="752104" y="0"/>
                </a:lnTo>
                <a:lnTo>
                  <a:pt x="75210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2779" y="1218128"/>
            <a:ext cx="831756" cy="208243"/>
          </a:xfrm>
          <a:custGeom>
            <a:avLst/>
            <a:gdLst/>
            <a:ahLst/>
            <a:cxnLst/>
            <a:rect l="l" t="t" r="r" b="b"/>
            <a:pathLst>
              <a:path w="831756" h="208243">
                <a:moveTo>
                  <a:pt x="0" y="0"/>
                </a:moveTo>
                <a:lnTo>
                  <a:pt x="831756" y="0"/>
                </a:lnTo>
                <a:lnTo>
                  <a:pt x="83175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94536" y="1218128"/>
            <a:ext cx="4169536" cy="208243"/>
          </a:xfrm>
          <a:custGeom>
            <a:avLst/>
            <a:gdLst/>
            <a:ahLst/>
            <a:cxnLst/>
            <a:rect l="l" t="t" r="r" b="b"/>
            <a:pathLst>
              <a:path w="4169536" h="208243">
                <a:moveTo>
                  <a:pt x="0" y="0"/>
                </a:moveTo>
                <a:lnTo>
                  <a:pt x="4169536" y="0"/>
                </a:lnTo>
                <a:lnTo>
                  <a:pt x="416953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64072" y="12181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4743" y="1459950"/>
            <a:ext cx="7413326" cy="213359"/>
          </a:xfrm>
          <a:custGeom>
            <a:avLst/>
            <a:gdLst/>
            <a:ahLst/>
            <a:cxnLst/>
            <a:rect l="l" t="t" r="r" b="b"/>
            <a:pathLst>
              <a:path w="7413326" h="213359">
                <a:moveTo>
                  <a:pt x="0" y="0"/>
                </a:moveTo>
                <a:lnTo>
                  <a:pt x="7413326" y="0"/>
                </a:lnTo>
                <a:lnTo>
                  <a:pt x="7413326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0675" y="1465778"/>
            <a:ext cx="7077394" cy="208243"/>
          </a:xfrm>
          <a:custGeom>
            <a:avLst/>
            <a:gdLst/>
            <a:ahLst/>
            <a:cxnLst/>
            <a:rect l="l" t="t" r="r" b="b"/>
            <a:pathLst>
              <a:path w="7077394" h="208243">
                <a:moveTo>
                  <a:pt x="0" y="0"/>
                </a:moveTo>
                <a:lnTo>
                  <a:pt x="7077394" y="0"/>
                </a:lnTo>
                <a:lnTo>
                  <a:pt x="707739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88070" y="14657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4743" y="1707600"/>
            <a:ext cx="5452631" cy="213359"/>
          </a:xfrm>
          <a:custGeom>
            <a:avLst/>
            <a:gdLst/>
            <a:ahLst/>
            <a:cxnLst/>
            <a:rect l="l" t="t" r="r" b="b"/>
            <a:pathLst>
              <a:path w="5452631" h="213359">
                <a:moveTo>
                  <a:pt x="0" y="0"/>
                </a:moveTo>
                <a:lnTo>
                  <a:pt x="5452631" y="0"/>
                </a:lnTo>
                <a:lnTo>
                  <a:pt x="5452631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0675" y="1713428"/>
            <a:ext cx="5116699" cy="208243"/>
          </a:xfrm>
          <a:custGeom>
            <a:avLst/>
            <a:gdLst/>
            <a:ahLst/>
            <a:cxnLst/>
            <a:rect l="l" t="t" r="r" b="b"/>
            <a:pathLst>
              <a:path w="5116699" h="208243">
                <a:moveTo>
                  <a:pt x="0" y="0"/>
                </a:moveTo>
                <a:lnTo>
                  <a:pt x="5116699" y="0"/>
                </a:lnTo>
                <a:lnTo>
                  <a:pt x="511669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27374" y="17134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10675" y="19991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4743" y="2279100"/>
            <a:ext cx="1707820" cy="213360"/>
          </a:xfrm>
          <a:custGeom>
            <a:avLst/>
            <a:gdLst/>
            <a:ahLst/>
            <a:cxnLst/>
            <a:rect l="l" t="t" r="r" b="b"/>
            <a:pathLst>
              <a:path w="1707820" h="213360">
                <a:moveTo>
                  <a:pt x="0" y="0"/>
                </a:moveTo>
                <a:lnTo>
                  <a:pt x="1707820" y="0"/>
                </a:lnTo>
                <a:lnTo>
                  <a:pt x="1707820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82563" y="2279100"/>
            <a:ext cx="586531" cy="57504"/>
          </a:xfrm>
          <a:custGeom>
            <a:avLst/>
            <a:gdLst/>
            <a:ahLst/>
            <a:cxnLst/>
            <a:rect l="l" t="t" r="r" b="b"/>
            <a:pathLst>
              <a:path w="586531" h="57504">
                <a:moveTo>
                  <a:pt x="0" y="0"/>
                </a:moveTo>
                <a:lnTo>
                  <a:pt x="586531" y="0"/>
                </a:lnTo>
                <a:lnTo>
                  <a:pt x="58653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9095" y="2279100"/>
            <a:ext cx="382906" cy="5828"/>
          </a:xfrm>
          <a:custGeom>
            <a:avLst/>
            <a:gdLst/>
            <a:ahLst/>
            <a:cxnLst/>
            <a:rect l="l" t="t" r="r" b="b"/>
            <a:pathLst>
              <a:path w="382906" h="5828">
                <a:moveTo>
                  <a:pt x="0" y="0"/>
                </a:moveTo>
                <a:lnTo>
                  <a:pt x="382906" y="0"/>
                </a:lnTo>
                <a:lnTo>
                  <a:pt x="38290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52002" y="2279100"/>
            <a:ext cx="502741" cy="57504"/>
          </a:xfrm>
          <a:custGeom>
            <a:avLst/>
            <a:gdLst/>
            <a:ahLst/>
            <a:cxnLst/>
            <a:rect l="l" t="t" r="r" b="b"/>
            <a:pathLst>
              <a:path w="502741" h="57504">
                <a:moveTo>
                  <a:pt x="0" y="0"/>
                </a:moveTo>
                <a:lnTo>
                  <a:pt x="502741" y="0"/>
                </a:lnTo>
                <a:lnTo>
                  <a:pt x="50274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54743" y="2279100"/>
            <a:ext cx="4238610" cy="5828"/>
          </a:xfrm>
          <a:custGeom>
            <a:avLst/>
            <a:gdLst/>
            <a:ahLst/>
            <a:cxnLst/>
            <a:rect l="l" t="t" r="r" b="b"/>
            <a:pathLst>
              <a:path w="4238610" h="5828">
                <a:moveTo>
                  <a:pt x="0" y="0"/>
                </a:moveTo>
                <a:lnTo>
                  <a:pt x="4238610" y="0"/>
                </a:lnTo>
                <a:lnTo>
                  <a:pt x="423861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10675" y="2284928"/>
            <a:ext cx="504208" cy="208243"/>
          </a:xfrm>
          <a:custGeom>
            <a:avLst/>
            <a:gdLst/>
            <a:ahLst/>
            <a:cxnLst/>
            <a:rect l="l" t="t" r="r" b="b"/>
            <a:pathLst>
              <a:path w="504208" h="208243">
                <a:moveTo>
                  <a:pt x="0" y="0"/>
                </a:moveTo>
                <a:lnTo>
                  <a:pt x="504208" y="0"/>
                </a:lnTo>
                <a:lnTo>
                  <a:pt x="50420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14883" y="2284928"/>
            <a:ext cx="867679" cy="208243"/>
          </a:xfrm>
          <a:custGeom>
            <a:avLst/>
            <a:gdLst/>
            <a:ahLst/>
            <a:cxnLst/>
            <a:rect l="l" t="t" r="r" b="b"/>
            <a:pathLst>
              <a:path w="867679" h="208243">
                <a:moveTo>
                  <a:pt x="0" y="0"/>
                </a:moveTo>
                <a:lnTo>
                  <a:pt x="867679" y="0"/>
                </a:lnTo>
                <a:lnTo>
                  <a:pt x="86767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82563" y="2336604"/>
            <a:ext cx="586531" cy="178444"/>
          </a:xfrm>
          <a:custGeom>
            <a:avLst/>
            <a:gdLst/>
            <a:ahLst/>
            <a:cxnLst/>
            <a:rect l="l" t="t" r="r" b="b"/>
            <a:pathLst>
              <a:path w="586531" h="178444">
                <a:moveTo>
                  <a:pt x="0" y="0"/>
                </a:moveTo>
                <a:lnTo>
                  <a:pt x="586531" y="0"/>
                </a:lnTo>
                <a:lnTo>
                  <a:pt x="58653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69095" y="2284928"/>
            <a:ext cx="382906" cy="208243"/>
          </a:xfrm>
          <a:custGeom>
            <a:avLst/>
            <a:gdLst/>
            <a:ahLst/>
            <a:cxnLst/>
            <a:rect l="l" t="t" r="r" b="b"/>
            <a:pathLst>
              <a:path w="382906" h="208243">
                <a:moveTo>
                  <a:pt x="0" y="0"/>
                </a:moveTo>
                <a:lnTo>
                  <a:pt x="382906" y="0"/>
                </a:lnTo>
                <a:lnTo>
                  <a:pt x="38290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52002" y="2336604"/>
            <a:ext cx="502741" cy="178444"/>
          </a:xfrm>
          <a:custGeom>
            <a:avLst/>
            <a:gdLst/>
            <a:ahLst/>
            <a:cxnLst/>
            <a:rect l="l" t="t" r="r" b="b"/>
            <a:pathLst>
              <a:path w="502741" h="178444">
                <a:moveTo>
                  <a:pt x="0" y="0"/>
                </a:moveTo>
                <a:lnTo>
                  <a:pt x="502741" y="0"/>
                </a:lnTo>
                <a:lnTo>
                  <a:pt x="50274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54743" y="2284928"/>
            <a:ext cx="4238610" cy="208243"/>
          </a:xfrm>
          <a:custGeom>
            <a:avLst/>
            <a:gdLst/>
            <a:ahLst/>
            <a:cxnLst/>
            <a:rect l="l" t="t" r="r" b="b"/>
            <a:pathLst>
              <a:path w="4238610" h="208243">
                <a:moveTo>
                  <a:pt x="0" y="0"/>
                </a:moveTo>
                <a:lnTo>
                  <a:pt x="4238610" y="0"/>
                </a:lnTo>
                <a:lnTo>
                  <a:pt x="423861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15349" y="22849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10675" y="2526750"/>
            <a:ext cx="1317483" cy="5828"/>
          </a:xfrm>
          <a:custGeom>
            <a:avLst/>
            <a:gdLst/>
            <a:ahLst/>
            <a:cxnLst/>
            <a:rect l="l" t="t" r="r" b="b"/>
            <a:pathLst>
              <a:path w="1317483" h="5828">
                <a:moveTo>
                  <a:pt x="0" y="0"/>
                </a:moveTo>
                <a:lnTo>
                  <a:pt x="1317483" y="0"/>
                </a:lnTo>
                <a:lnTo>
                  <a:pt x="1317483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0675" y="2532578"/>
            <a:ext cx="1317483" cy="208243"/>
          </a:xfrm>
          <a:custGeom>
            <a:avLst/>
            <a:gdLst/>
            <a:ahLst/>
            <a:cxnLst/>
            <a:rect l="l" t="t" r="r" b="b"/>
            <a:pathLst>
              <a:path w="1317483" h="208243">
                <a:moveTo>
                  <a:pt x="0" y="0"/>
                </a:moveTo>
                <a:lnTo>
                  <a:pt x="1317483" y="0"/>
                </a:lnTo>
                <a:lnTo>
                  <a:pt x="131748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28158" y="25325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31943" y="2774400"/>
            <a:ext cx="3086649" cy="213360"/>
          </a:xfrm>
          <a:custGeom>
            <a:avLst/>
            <a:gdLst/>
            <a:ahLst/>
            <a:cxnLst/>
            <a:rect l="l" t="t" r="r" b="b"/>
            <a:pathLst>
              <a:path w="3086649" h="213360">
                <a:moveTo>
                  <a:pt x="0" y="0"/>
                </a:moveTo>
                <a:lnTo>
                  <a:pt x="3086649" y="0"/>
                </a:lnTo>
                <a:lnTo>
                  <a:pt x="3086649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18592" y="2774400"/>
            <a:ext cx="418951" cy="57504"/>
          </a:xfrm>
          <a:custGeom>
            <a:avLst/>
            <a:gdLst/>
            <a:ahLst/>
            <a:cxnLst/>
            <a:rect l="l" t="t" r="r" b="b"/>
            <a:pathLst>
              <a:path w="418951" h="57504">
                <a:moveTo>
                  <a:pt x="0" y="0"/>
                </a:moveTo>
                <a:lnTo>
                  <a:pt x="418951" y="0"/>
                </a:lnTo>
                <a:lnTo>
                  <a:pt x="41895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37543" y="2774400"/>
            <a:ext cx="219523" cy="5828"/>
          </a:xfrm>
          <a:custGeom>
            <a:avLst/>
            <a:gdLst/>
            <a:ahLst/>
            <a:cxnLst/>
            <a:rect l="l" t="t" r="r" b="b"/>
            <a:pathLst>
              <a:path w="219523" h="5828">
                <a:moveTo>
                  <a:pt x="0" y="0"/>
                </a:moveTo>
                <a:lnTo>
                  <a:pt x="219523" y="0"/>
                </a:lnTo>
                <a:lnTo>
                  <a:pt x="219523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57066" y="2774400"/>
            <a:ext cx="418950" cy="57504"/>
          </a:xfrm>
          <a:custGeom>
            <a:avLst/>
            <a:gdLst/>
            <a:ahLst/>
            <a:cxnLst/>
            <a:rect l="l" t="t" r="r" b="b"/>
            <a:pathLst>
              <a:path w="418950" h="57504">
                <a:moveTo>
                  <a:pt x="0" y="0"/>
                </a:moveTo>
                <a:lnTo>
                  <a:pt x="418950" y="0"/>
                </a:lnTo>
                <a:lnTo>
                  <a:pt x="41895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76017" y="2774400"/>
            <a:ext cx="558438" cy="5828"/>
          </a:xfrm>
          <a:custGeom>
            <a:avLst/>
            <a:gdLst/>
            <a:ahLst/>
            <a:cxnLst/>
            <a:rect l="l" t="t" r="r" b="b"/>
            <a:pathLst>
              <a:path w="558438" h="5828">
                <a:moveTo>
                  <a:pt x="0" y="0"/>
                </a:moveTo>
                <a:lnTo>
                  <a:pt x="558438" y="0"/>
                </a:lnTo>
                <a:lnTo>
                  <a:pt x="558438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34456" y="2774400"/>
            <a:ext cx="418951" cy="57504"/>
          </a:xfrm>
          <a:custGeom>
            <a:avLst/>
            <a:gdLst/>
            <a:ahLst/>
            <a:cxnLst/>
            <a:rect l="l" t="t" r="r" b="b"/>
            <a:pathLst>
              <a:path w="418951" h="57504">
                <a:moveTo>
                  <a:pt x="0" y="0"/>
                </a:moveTo>
                <a:lnTo>
                  <a:pt x="418951" y="0"/>
                </a:lnTo>
                <a:lnTo>
                  <a:pt x="41895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3407" y="2774400"/>
            <a:ext cx="728156" cy="5828"/>
          </a:xfrm>
          <a:custGeom>
            <a:avLst/>
            <a:gdLst/>
            <a:ahLst/>
            <a:cxnLst/>
            <a:rect l="l" t="t" r="r" b="b"/>
            <a:pathLst>
              <a:path w="728156" h="5828">
                <a:moveTo>
                  <a:pt x="0" y="0"/>
                </a:moveTo>
                <a:lnTo>
                  <a:pt x="728156" y="0"/>
                </a:lnTo>
                <a:lnTo>
                  <a:pt x="72815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7875" y="2780228"/>
            <a:ext cx="2750717" cy="208243"/>
          </a:xfrm>
          <a:custGeom>
            <a:avLst/>
            <a:gdLst/>
            <a:ahLst/>
            <a:cxnLst/>
            <a:rect l="l" t="t" r="r" b="b"/>
            <a:pathLst>
              <a:path w="2750717" h="208243">
                <a:moveTo>
                  <a:pt x="0" y="0"/>
                </a:moveTo>
                <a:lnTo>
                  <a:pt x="2750717" y="0"/>
                </a:lnTo>
                <a:lnTo>
                  <a:pt x="275071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18592" y="2831904"/>
            <a:ext cx="418951" cy="178444"/>
          </a:xfrm>
          <a:custGeom>
            <a:avLst/>
            <a:gdLst/>
            <a:ahLst/>
            <a:cxnLst/>
            <a:rect l="l" t="t" r="r" b="b"/>
            <a:pathLst>
              <a:path w="418951" h="178444">
                <a:moveTo>
                  <a:pt x="0" y="0"/>
                </a:moveTo>
                <a:lnTo>
                  <a:pt x="418951" y="0"/>
                </a:lnTo>
                <a:lnTo>
                  <a:pt x="41895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37543" y="2780228"/>
            <a:ext cx="219523" cy="208243"/>
          </a:xfrm>
          <a:custGeom>
            <a:avLst/>
            <a:gdLst/>
            <a:ahLst/>
            <a:cxnLst/>
            <a:rect l="l" t="t" r="r" b="b"/>
            <a:pathLst>
              <a:path w="219523" h="208243">
                <a:moveTo>
                  <a:pt x="0" y="0"/>
                </a:moveTo>
                <a:lnTo>
                  <a:pt x="219523" y="0"/>
                </a:lnTo>
                <a:lnTo>
                  <a:pt x="21952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57066" y="2831904"/>
            <a:ext cx="418951" cy="178444"/>
          </a:xfrm>
          <a:custGeom>
            <a:avLst/>
            <a:gdLst/>
            <a:ahLst/>
            <a:cxnLst/>
            <a:rect l="l" t="t" r="r" b="b"/>
            <a:pathLst>
              <a:path w="418951" h="178444">
                <a:moveTo>
                  <a:pt x="0" y="0"/>
                </a:moveTo>
                <a:lnTo>
                  <a:pt x="418951" y="0"/>
                </a:lnTo>
                <a:lnTo>
                  <a:pt x="41895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476017" y="2780228"/>
            <a:ext cx="558438" cy="208243"/>
          </a:xfrm>
          <a:custGeom>
            <a:avLst/>
            <a:gdLst/>
            <a:ahLst/>
            <a:cxnLst/>
            <a:rect l="l" t="t" r="r" b="b"/>
            <a:pathLst>
              <a:path w="558438" h="208243">
                <a:moveTo>
                  <a:pt x="0" y="0"/>
                </a:moveTo>
                <a:lnTo>
                  <a:pt x="558438" y="0"/>
                </a:lnTo>
                <a:lnTo>
                  <a:pt x="55843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34456" y="2831904"/>
            <a:ext cx="418951" cy="178444"/>
          </a:xfrm>
          <a:custGeom>
            <a:avLst/>
            <a:gdLst/>
            <a:ahLst/>
            <a:cxnLst/>
            <a:rect l="l" t="t" r="r" b="b"/>
            <a:pathLst>
              <a:path w="418951" h="178444">
                <a:moveTo>
                  <a:pt x="0" y="0"/>
                </a:moveTo>
                <a:lnTo>
                  <a:pt x="418951" y="0"/>
                </a:lnTo>
                <a:lnTo>
                  <a:pt x="41895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53407" y="2780228"/>
            <a:ext cx="728156" cy="208243"/>
          </a:xfrm>
          <a:custGeom>
            <a:avLst/>
            <a:gdLst/>
            <a:ahLst/>
            <a:cxnLst/>
            <a:rect l="l" t="t" r="r" b="b"/>
            <a:pathLst>
              <a:path w="728156" h="208243">
                <a:moveTo>
                  <a:pt x="0" y="0"/>
                </a:moveTo>
                <a:lnTo>
                  <a:pt x="728156" y="0"/>
                </a:lnTo>
                <a:lnTo>
                  <a:pt x="72815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81564" y="27802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89143" y="3022050"/>
            <a:ext cx="6513289" cy="213360"/>
          </a:xfrm>
          <a:custGeom>
            <a:avLst/>
            <a:gdLst/>
            <a:ahLst/>
            <a:cxnLst/>
            <a:rect l="l" t="t" r="r" b="b"/>
            <a:pathLst>
              <a:path w="6513289" h="213360">
                <a:moveTo>
                  <a:pt x="0" y="0"/>
                </a:moveTo>
                <a:lnTo>
                  <a:pt x="6513289" y="0"/>
                </a:lnTo>
                <a:lnTo>
                  <a:pt x="6513289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25075" y="3027878"/>
            <a:ext cx="904815" cy="208243"/>
          </a:xfrm>
          <a:custGeom>
            <a:avLst/>
            <a:gdLst/>
            <a:ahLst/>
            <a:cxnLst/>
            <a:rect l="l" t="t" r="r" b="b"/>
            <a:pathLst>
              <a:path w="904815" h="208243">
                <a:moveTo>
                  <a:pt x="0" y="0"/>
                </a:moveTo>
                <a:lnTo>
                  <a:pt x="904815" y="0"/>
                </a:lnTo>
                <a:lnTo>
                  <a:pt x="90481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29890" y="3027878"/>
            <a:ext cx="553926" cy="208243"/>
          </a:xfrm>
          <a:custGeom>
            <a:avLst/>
            <a:gdLst/>
            <a:ahLst/>
            <a:cxnLst/>
            <a:rect l="l" t="t" r="r" b="b"/>
            <a:pathLst>
              <a:path w="553926" h="208243">
                <a:moveTo>
                  <a:pt x="0" y="0"/>
                </a:moveTo>
                <a:lnTo>
                  <a:pt x="553926" y="0"/>
                </a:lnTo>
                <a:lnTo>
                  <a:pt x="55392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583817" y="3027878"/>
            <a:ext cx="4718614" cy="208243"/>
          </a:xfrm>
          <a:custGeom>
            <a:avLst/>
            <a:gdLst/>
            <a:ahLst/>
            <a:cxnLst/>
            <a:rect l="l" t="t" r="r" b="b"/>
            <a:pathLst>
              <a:path w="4718614" h="208243">
                <a:moveTo>
                  <a:pt x="0" y="0"/>
                </a:moveTo>
                <a:lnTo>
                  <a:pt x="4718614" y="0"/>
                </a:lnTo>
                <a:lnTo>
                  <a:pt x="471861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24427" y="30278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25075" y="3269700"/>
            <a:ext cx="430716" cy="5828"/>
          </a:xfrm>
          <a:custGeom>
            <a:avLst/>
            <a:gdLst/>
            <a:ahLst/>
            <a:cxnLst/>
            <a:rect l="l" t="t" r="r" b="b"/>
            <a:pathLst>
              <a:path w="430716" h="5828">
                <a:moveTo>
                  <a:pt x="0" y="0"/>
                </a:moveTo>
                <a:lnTo>
                  <a:pt x="430716" y="0"/>
                </a:lnTo>
                <a:lnTo>
                  <a:pt x="43071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25075" y="3275528"/>
            <a:ext cx="430716" cy="208243"/>
          </a:xfrm>
          <a:custGeom>
            <a:avLst/>
            <a:gdLst/>
            <a:ahLst/>
            <a:cxnLst/>
            <a:rect l="l" t="t" r="r" b="b"/>
            <a:pathLst>
              <a:path w="430716" h="208243">
                <a:moveTo>
                  <a:pt x="0" y="0"/>
                </a:moveTo>
                <a:lnTo>
                  <a:pt x="430716" y="0"/>
                </a:lnTo>
                <a:lnTo>
                  <a:pt x="43071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577786" y="32755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599782" y="32755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3475" y="35231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2200" y="219583"/>
            <a:ext cx="120406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W</a:t>
            </a:r>
            <a:r>
              <a:rPr sz="2400" b="1" spc="0" dirty="0">
                <a:latin typeface="Times New Roman"/>
                <a:cs typeface="Times New Roman"/>
              </a:rPr>
              <a:t>orking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41036" y="219583"/>
            <a:ext cx="6487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with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85688" y="219583"/>
            <a:ext cx="97119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194" dirty="0">
                <a:latin typeface="Times New Roman"/>
                <a:cs typeface="Times New Roman"/>
              </a:rPr>
              <a:t>T</a:t>
            </a:r>
            <a:r>
              <a:rPr sz="2400" b="1" spc="0" dirty="0">
                <a:latin typeface="Times New Roman"/>
                <a:cs typeface="Times New Roman"/>
              </a:rPr>
              <a:t>ables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34 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10675" y="2777314"/>
            <a:ext cx="121268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5" name="object 35"/>
          <p:cNvSpPr txBox="1"/>
          <p:nvPr/>
        </p:nvSpPr>
        <p:spPr>
          <a:xfrm>
            <a:off x="1331943" y="2777314"/>
            <a:ext cx="335931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4" name="object 34"/>
          <p:cNvSpPr txBox="1"/>
          <p:nvPr/>
        </p:nvSpPr>
        <p:spPr>
          <a:xfrm>
            <a:off x="1667875" y="2777314"/>
            <a:ext cx="2750717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4418592" y="2777314"/>
            <a:ext cx="3883840" cy="54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418592" y="2831904"/>
            <a:ext cx="418951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4837543" y="2831904"/>
            <a:ext cx="219523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5057066" y="2831904"/>
            <a:ext cx="418951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5476017" y="2831904"/>
            <a:ext cx="558438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6034456" y="2831904"/>
            <a:ext cx="418951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6453407" y="2831904"/>
            <a:ext cx="1849024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210675" y="3024964"/>
            <a:ext cx="121268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1331943" y="3024964"/>
            <a:ext cx="457200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1789143" y="302496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2125075" y="3024964"/>
            <a:ext cx="904815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029890" y="3024964"/>
            <a:ext cx="553926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583817" y="3024964"/>
            <a:ext cx="4740610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4054743" y="2282014"/>
            <a:ext cx="4260605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3169095" y="2282014"/>
            <a:ext cx="382906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874743" y="2279100"/>
            <a:ext cx="335931" cy="233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210675" y="2279100"/>
            <a:ext cx="504208" cy="233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1714883" y="2279100"/>
            <a:ext cx="867679" cy="2334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874743" y="2512519"/>
            <a:ext cx="335931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210675" y="2512519"/>
            <a:ext cx="1317483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528158" y="2512519"/>
            <a:ext cx="54404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874743" y="1215214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210675" y="1215214"/>
            <a:ext cx="752104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962779" y="1215214"/>
            <a:ext cx="831756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794536" y="1215214"/>
            <a:ext cx="4169536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874743" y="1445719"/>
            <a:ext cx="335931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210675" y="1445719"/>
            <a:ext cx="7077394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874743" y="1693369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210675" y="1693369"/>
            <a:ext cx="5116699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327374" y="1693369"/>
            <a:ext cx="1960695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67750" y="1126575"/>
            <a:ext cx="7725600" cy="3440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5"/>
              </a:spcBef>
            </a:pPr>
            <a:endParaRPr sz="700"/>
          </a:p>
          <a:p>
            <a:pPr marL="206993">
              <a:lnSpc>
                <a:spcPct val="95825"/>
              </a:lnSpc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20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Resou</a:t>
            </a:r>
            <a:r>
              <a:rPr sz="1400" spc="-16" dirty="0">
                <a:solidFill>
                  <a:srgbClr val="0366D6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0366D6"/>
                </a:solidFill>
                <a:latin typeface="Times New Roman"/>
                <a:cs typeface="Times New Roman"/>
              </a:rPr>
              <a:t>ces</a:t>
            </a:r>
            <a:r>
              <a:rPr sz="1400" spc="-1" dirty="0">
                <a:solidFill>
                  <a:srgbClr val="0366D6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folde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r>
              <a:rPr sz="1400" spc="27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He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1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we</a:t>
            </a:r>
            <a:r>
              <a:rPr sz="1400" spc="1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8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elati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ely</a:t>
            </a:r>
            <a:r>
              <a:rPr sz="1400" spc="2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simple </a:t>
            </a:r>
            <a:r>
              <a:rPr sz="1400" spc="5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eadsheet.</a:t>
            </a:r>
            <a:endParaRPr sz="1400">
              <a:latin typeface="Times New Roman"/>
              <a:cs typeface="Times New Roman"/>
            </a:endParaRPr>
          </a:p>
          <a:p>
            <a:pPr marL="2069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400" spc="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</a:t>
            </a:r>
            <a:r>
              <a:rPr sz="1400" spc="-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ep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esent</a:t>
            </a:r>
            <a:r>
              <a:rPr sz="1400" spc="-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data </a:t>
            </a:r>
            <a:r>
              <a:rPr sz="1400" spc="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eadsheet.</a:t>
            </a:r>
            <a:endParaRPr sz="1400">
              <a:latin typeface="Times New Roman"/>
              <a:cs typeface="Times New Roman"/>
            </a:endParaRPr>
          </a:p>
          <a:p>
            <a:pPr marL="206993">
              <a:lnSpc>
                <a:spcPct val="95825"/>
              </a:lnSpc>
              <a:spcBef>
                <a:spcPts val="33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9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-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get</a:t>
            </a:r>
            <a:r>
              <a:rPr sz="1400" spc="26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formatting</a:t>
            </a:r>
            <a:r>
              <a:rPr sz="1400" spc="-16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1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close</a:t>
            </a:r>
            <a:r>
              <a:rPr sz="1400" spc="3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sp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eadsheet</a:t>
            </a:r>
            <a:r>
              <a:rPr sz="1400" spc="-1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as</a:t>
            </a:r>
            <a:r>
              <a:rPr sz="1400" spc="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possible.</a:t>
            </a:r>
            <a:endParaRPr sz="1400">
              <a:latin typeface="Times New Roman"/>
              <a:cs typeface="Times New Roman"/>
            </a:endParaRPr>
          </a:p>
          <a:p>
            <a:pPr marL="542925" marR="72209" indent="-335931">
              <a:lnSpc>
                <a:spcPts val="1626"/>
              </a:lnSpc>
              <a:spcBef>
                <a:spcPts val="2883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	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Bonus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:</a:t>
            </a:r>
            <a:r>
              <a:rPr sz="1400" spc="16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Use</a:t>
            </a:r>
            <a:r>
              <a:rPr sz="1400" spc="16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 </a:t>
            </a:r>
            <a:r>
              <a:rPr sz="1400" spc="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colspan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8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border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attributes</a:t>
            </a:r>
            <a:r>
              <a:rPr sz="1400" spc="-5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400" spc="2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look</a:t>
            </a:r>
            <a:r>
              <a:rPr sz="1400" spc="1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ev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</a:t>
            </a:r>
            <a:r>
              <a:rPr sz="1400" spc="26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mo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3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similar</a:t>
            </a:r>
            <a:r>
              <a:rPr sz="1400" spc="30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 </a:t>
            </a:r>
            <a:endParaRPr sz="1400">
              <a:latin typeface="Times New Roman"/>
              <a:cs typeface="Times New Roman"/>
            </a:endParaRPr>
          </a:p>
          <a:p>
            <a:pPr marL="542925" marR="72209">
              <a:lnSpc>
                <a:spcPts val="1609"/>
              </a:lnSpc>
              <a:spcBef>
                <a:spcPts val="341"/>
              </a:spcBef>
              <a:tabLst>
                <a:tab pos="533400" algn="l"/>
              </a:tabLst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eadsheet.</a:t>
            </a:r>
            <a:endParaRPr sz="1400">
              <a:latin typeface="Times New Roman"/>
              <a:cs typeface="Times New Roman"/>
            </a:endParaRPr>
          </a:p>
          <a:p>
            <a:pPr marL="664193">
              <a:lnSpc>
                <a:spcPct val="95825"/>
              </a:lnSpc>
              <a:spcBef>
                <a:spcPts val="343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oup</a:t>
            </a:r>
            <a:r>
              <a:rPr sz="1400" spc="18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completed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using</a:t>
            </a:r>
            <a:r>
              <a:rPr sz="1400" spc="32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4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thead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,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tbody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,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200" spc="0" dirty="0">
                <a:solidFill>
                  <a:srgbClr val="24292E"/>
                </a:solidFill>
                <a:latin typeface="Consolas"/>
                <a:cs typeface="Consolas"/>
              </a:rPr>
              <a:t>tfoot</a:t>
            </a:r>
            <a:r>
              <a:rPr sz="1200" spc="-314" dirty="0">
                <a:solidFill>
                  <a:srgbClr val="24292E"/>
                </a:solidFill>
                <a:latin typeface="Consolas"/>
                <a:cs typeface="Consolas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element.</a:t>
            </a:r>
            <a:endParaRPr sz="1400">
              <a:latin typeface="Times New Roman"/>
              <a:cs typeface="Times New Roman"/>
            </a:endParaRPr>
          </a:p>
          <a:p>
            <a:pPr marL="1457325" marR="63609" indent="-335931">
              <a:lnSpc>
                <a:spcPts val="1626"/>
              </a:lnSpc>
              <a:spcBef>
                <a:spcPts val="330"/>
              </a:spcBef>
              <a:tabLst>
                <a:tab pos="1447800" algn="l"/>
              </a:tabLst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■	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Check</a:t>
            </a:r>
            <a:r>
              <a:rPr sz="1400" spc="2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 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b="1" spc="13" dirty="0">
                <a:solidFill>
                  <a:srgbClr val="24292E"/>
                </a:solidFill>
                <a:latin typeface="Times New Roman"/>
                <a:cs typeface="Times New Roman"/>
              </a:rPr>
              <a:t>L</a:t>
            </a:r>
            <a:r>
              <a:rPr sz="1400" b="1" spc="-13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CK</a:t>
            </a:r>
            <a:r>
              <a:rPr sz="1400" b="1" spc="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1400" spc="10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good </a:t>
            </a:r>
            <a:r>
              <a:rPr sz="1400" spc="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example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these</a:t>
            </a:r>
            <a:r>
              <a:rPr sz="1400" spc="-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semantic</a:t>
            </a:r>
            <a:r>
              <a:rPr sz="1400" spc="-16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table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1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being </a:t>
            </a:r>
            <a:endParaRPr sz="1400">
              <a:latin typeface="Times New Roman"/>
              <a:cs typeface="Times New Roman"/>
            </a:endParaRPr>
          </a:p>
          <a:p>
            <a:pPr marL="1457325" marR="63609">
              <a:lnSpc>
                <a:spcPts val="1609"/>
              </a:lnSpc>
              <a:spcBef>
                <a:spcPts val="341"/>
              </a:spcBef>
              <a:tabLst>
                <a:tab pos="1447800" algn="l"/>
              </a:tabLst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used.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320" y="274881"/>
            <a:ext cx="8595360" cy="2605893"/>
          </a:xfrm>
          <a:custGeom>
            <a:avLst/>
            <a:gdLst/>
            <a:ahLst/>
            <a:cxnLst/>
            <a:rect l="l" t="t" r="r" b="b"/>
            <a:pathLst>
              <a:path w="8595360" h="2605893">
                <a:moveTo>
                  <a:pt x="0" y="0"/>
                </a:moveTo>
                <a:lnTo>
                  <a:pt x="8595360" y="0"/>
                </a:lnTo>
                <a:lnTo>
                  <a:pt x="8595360" y="2605893"/>
                </a:lnTo>
                <a:lnTo>
                  <a:pt x="0" y="2605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3673075"/>
            <a:ext cx="8595360" cy="1195548"/>
          </a:xfrm>
          <a:custGeom>
            <a:avLst/>
            <a:gdLst/>
            <a:ahLst/>
            <a:cxnLst/>
            <a:rect l="l" t="t" r="r" b="b"/>
            <a:pathLst>
              <a:path w="8595360" h="1195548">
                <a:moveTo>
                  <a:pt x="0" y="0"/>
                </a:moveTo>
                <a:lnTo>
                  <a:pt x="8595360" y="0"/>
                </a:lnTo>
                <a:lnTo>
                  <a:pt x="8595360" y="1195548"/>
                </a:lnTo>
                <a:lnTo>
                  <a:pt x="0" y="11955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50" y="2880775"/>
            <a:ext cx="8595300" cy="792300"/>
          </a:xfrm>
          <a:custGeom>
            <a:avLst/>
            <a:gdLst/>
            <a:ahLst/>
            <a:cxnLst/>
            <a:rect l="l" t="t" r="r" b="b"/>
            <a:pathLst>
              <a:path w="8595300" h="792300">
                <a:moveTo>
                  <a:pt x="0" y="0"/>
                </a:moveTo>
                <a:lnTo>
                  <a:pt x="8595300" y="0"/>
                </a:lnTo>
                <a:lnTo>
                  <a:pt x="8595300" y="792300"/>
                </a:lnTo>
                <a:lnTo>
                  <a:pt x="0" y="792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959" y="1142999"/>
            <a:ext cx="1222082" cy="1638674"/>
          </a:xfrm>
          <a:custGeom>
            <a:avLst/>
            <a:gdLst/>
            <a:ahLst/>
            <a:cxnLst/>
            <a:rect l="l" t="t" r="r" b="b"/>
            <a:pathLst>
              <a:path w="1222082" h="1638674">
                <a:moveTo>
                  <a:pt x="0" y="0"/>
                </a:moveTo>
                <a:lnTo>
                  <a:pt x="1222082" y="0"/>
                </a:lnTo>
                <a:lnTo>
                  <a:pt x="1222082" y="1638674"/>
                </a:lnTo>
                <a:lnTo>
                  <a:pt x="0" y="1638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0959" y="1142999"/>
            <a:ext cx="1222082" cy="163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35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1926036">
              <a:lnSpc>
                <a:spcPct val="95825"/>
              </a:lnSpc>
            </a:pPr>
            <a:r>
              <a:rPr sz="3600" dirty="0">
                <a:latin typeface="Times New Roman"/>
                <a:cs typeface="Times New Roman"/>
              </a:rPr>
              <a:t>Tim</a:t>
            </a:r>
            <a:r>
              <a:rPr sz="3600" spc="-109" dirty="0">
                <a:latin typeface="Times New Roman"/>
                <a:cs typeface="Times New Roman"/>
              </a:rPr>
              <a:t>e</a:t>
            </a:r>
            <a:r>
              <a:rPr sz="3600" spc="-40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 Up!</a:t>
            </a:r>
            <a:r>
              <a:rPr sz="3600" spc="-269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Let</a:t>
            </a:r>
            <a:r>
              <a:rPr sz="3600" spc="-19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R</a:t>
            </a:r>
            <a:r>
              <a:rPr sz="3600" spc="-19" dirty="0">
                <a:latin typeface="Times New Roman"/>
                <a:cs typeface="Times New Roman"/>
              </a:rPr>
              <a:t>e</a:t>
            </a:r>
            <a:r>
              <a:rPr sz="3600" spc="0" dirty="0">
                <a:latin typeface="Times New Roman"/>
                <a:cs typeface="Times New Roman"/>
              </a:rPr>
              <a:t>vie</a:t>
            </a:r>
            <a:r>
              <a:rPr sz="3600" spc="-214" dirty="0">
                <a:latin typeface="Times New Roman"/>
                <a:cs typeface="Times New Roman"/>
              </a:rPr>
              <a:t>w</a:t>
            </a:r>
            <a:r>
              <a:rPr sz="3600" spc="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74320" y="274881"/>
            <a:ext cx="8595360" cy="767993"/>
          </a:xfrm>
          <a:custGeom>
            <a:avLst/>
            <a:gdLst/>
            <a:ahLst/>
            <a:cxnLst/>
            <a:rect l="l" t="t" r="r" b="b"/>
            <a:pathLst>
              <a:path w="8595360" h="767993">
                <a:moveTo>
                  <a:pt x="0" y="0"/>
                </a:moveTo>
                <a:lnTo>
                  <a:pt x="8595360" y="0"/>
                </a:lnTo>
                <a:lnTo>
                  <a:pt x="8595360" y="767993"/>
                </a:lnTo>
                <a:lnTo>
                  <a:pt x="0" y="7679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20" y="272124"/>
            <a:ext cx="8595360" cy="4599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900" y="3807100"/>
            <a:ext cx="8596200" cy="427500"/>
          </a:xfrm>
          <a:custGeom>
            <a:avLst/>
            <a:gdLst/>
            <a:ahLst/>
            <a:cxnLst/>
            <a:rect l="l" t="t" r="r" b="b"/>
            <a:pathLst>
              <a:path w="8596200" h="427500">
                <a:moveTo>
                  <a:pt x="0" y="0"/>
                </a:moveTo>
                <a:lnTo>
                  <a:pt x="8596200" y="0"/>
                </a:lnTo>
                <a:lnTo>
                  <a:pt x="8596200" y="427500"/>
                </a:lnTo>
                <a:lnTo>
                  <a:pt x="0" y="427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2159" y="3975150"/>
            <a:ext cx="548640" cy="259450"/>
          </a:xfrm>
          <a:custGeom>
            <a:avLst/>
            <a:gdLst/>
            <a:ahLst/>
            <a:cxnLst/>
            <a:rect l="l" t="t" r="r" b="b"/>
            <a:pathLst>
              <a:path w="548640" h="259450">
                <a:moveTo>
                  <a:pt x="0" y="0"/>
                </a:moveTo>
                <a:lnTo>
                  <a:pt x="548640" y="0"/>
                </a:lnTo>
                <a:lnTo>
                  <a:pt x="548640" y="259450"/>
                </a:lnTo>
                <a:lnTo>
                  <a:pt x="0" y="2594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2159" y="3975150"/>
            <a:ext cx="548640" cy="725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9000" y="1132789"/>
            <a:ext cx="1737360" cy="191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325" y="3943225"/>
            <a:ext cx="7658400" cy="291375"/>
          </a:xfrm>
          <a:custGeom>
            <a:avLst/>
            <a:gdLst/>
            <a:ahLst/>
            <a:cxnLst/>
            <a:rect l="l" t="t" r="r" b="b"/>
            <a:pathLst>
              <a:path w="7658400" h="291375">
                <a:moveTo>
                  <a:pt x="0" y="0"/>
                </a:moveTo>
                <a:lnTo>
                  <a:pt x="7658400" y="0"/>
                </a:lnTo>
                <a:lnTo>
                  <a:pt x="7658400" y="291375"/>
                </a:lnTo>
                <a:lnTo>
                  <a:pt x="0" y="2913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01100" y="4234600"/>
            <a:ext cx="8970300" cy="634500"/>
          </a:xfrm>
          <a:custGeom>
            <a:avLst/>
            <a:gdLst/>
            <a:ahLst/>
            <a:cxnLst/>
            <a:rect l="l" t="t" r="r" b="b"/>
            <a:pathLst>
              <a:path w="8970300" h="634500">
                <a:moveTo>
                  <a:pt x="8970300" y="0"/>
                </a:moveTo>
                <a:lnTo>
                  <a:pt x="101100" y="0"/>
                </a:lnTo>
                <a:lnTo>
                  <a:pt x="101100" y="634500"/>
                </a:lnTo>
                <a:lnTo>
                  <a:pt x="8970300" y="634500"/>
                </a:lnTo>
                <a:lnTo>
                  <a:pt x="8970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900" y="1042875"/>
            <a:ext cx="8764500" cy="2764200"/>
          </a:xfrm>
          <a:custGeom>
            <a:avLst/>
            <a:gdLst/>
            <a:ahLst/>
            <a:cxnLst/>
            <a:rect l="l" t="t" r="r" b="b"/>
            <a:pathLst>
              <a:path w="8764500" h="2764200">
                <a:moveTo>
                  <a:pt x="0" y="0"/>
                </a:moveTo>
                <a:lnTo>
                  <a:pt x="8764500" y="0"/>
                </a:lnTo>
                <a:lnTo>
                  <a:pt x="8764500" y="2764200"/>
                </a:lnTo>
                <a:lnTo>
                  <a:pt x="0" y="2764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3255" y="2485853"/>
            <a:ext cx="118648" cy="252680"/>
          </a:xfrm>
          <a:custGeom>
            <a:avLst/>
            <a:gdLst/>
            <a:ahLst/>
            <a:cxnLst/>
            <a:rect l="l" t="t" r="r" b="b"/>
            <a:pathLst>
              <a:path w="118648" h="252680">
                <a:moveTo>
                  <a:pt x="0" y="0"/>
                </a:moveTo>
                <a:lnTo>
                  <a:pt x="118648" y="0"/>
                </a:lnTo>
                <a:lnTo>
                  <a:pt x="118648" y="252680"/>
                </a:lnTo>
                <a:lnTo>
                  <a:pt x="0" y="252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900" y="10428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22065" y="4260381"/>
            <a:ext cx="11926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r>
              <a:rPr sz="1800" spc="2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Minutes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36 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0" y="1042875"/>
            <a:ext cx="8764500" cy="2764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52700">
              <a:lnSpc>
                <a:spcPct val="95825"/>
              </a:lnSpc>
              <a:spcBef>
                <a:spcPts val="65"/>
              </a:spcBef>
            </a:pPr>
            <a:r>
              <a:rPr sz="2600" b="1" spc="0" dirty="0">
                <a:latin typeface="Times New Roman"/>
                <a:cs typeface="Times New Roman"/>
              </a:rPr>
              <a:t>Activity:</a:t>
            </a:r>
            <a:r>
              <a:rPr sz="2600" b="1" spc="-96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Mo</a:t>
            </a:r>
            <a:r>
              <a:rPr sz="2600" b="1" spc="-25" dirty="0">
                <a:latin typeface="Times New Roman"/>
                <a:cs typeface="Times New Roman"/>
              </a:rPr>
              <a:t>r</a:t>
            </a:r>
            <a:r>
              <a:rPr sz="2600" b="1" spc="0" dirty="0">
                <a:latin typeface="Times New Roman"/>
                <a:cs typeface="Times New Roman"/>
              </a:rPr>
              <a:t>e</a:t>
            </a:r>
            <a:r>
              <a:rPr sz="2600" b="1" spc="-3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with Images</a:t>
            </a:r>
            <a:r>
              <a:rPr sz="2600" b="1" spc="635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and</a:t>
            </a:r>
            <a:r>
              <a:rPr sz="2600" b="1" spc="83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Links</a:t>
            </a:r>
            <a:endParaRPr sz="2600">
              <a:latin typeface="Times New Roman"/>
              <a:cs typeface="Times New Roman"/>
            </a:endParaRPr>
          </a:p>
          <a:p>
            <a:pPr marL="2552700" marR="454506">
              <a:lnSpc>
                <a:spcPct val="98699"/>
              </a:lnSpc>
              <a:spcBef>
                <a:spcPts val="3291"/>
              </a:spcBef>
            </a:pPr>
            <a:r>
              <a:rPr sz="1900" spc="0" dirty="0">
                <a:latin typeface="Times New Roman"/>
                <a:cs typeface="Times New Roman"/>
              </a:rPr>
              <a:t>In</a:t>
            </a:r>
            <a:r>
              <a:rPr sz="1900" spc="-62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this</a:t>
            </a:r>
            <a:r>
              <a:rPr sz="1900" spc="259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activit</a:t>
            </a:r>
            <a:r>
              <a:rPr sz="1900" spc="-100" dirty="0">
                <a:latin typeface="Times New Roman"/>
                <a:cs typeface="Times New Roman"/>
              </a:rPr>
              <a:t>y</a:t>
            </a:r>
            <a:r>
              <a:rPr sz="1900" spc="0" dirty="0">
                <a:latin typeface="Times New Roman"/>
                <a:cs typeface="Times New Roman"/>
              </a:rPr>
              <a:t>,</a:t>
            </a:r>
            <a:r>
              <a:rPr sz="1900" spc="-14" dirty="0">
                <a:latin typeface="Times New Roman"/>
                <a:cs typeface="Times New Roman"/>
              </a:rPr>
              <a:t> y</a:t>
            </a:r>
            <a:r>
              <a:rPr sz="1900" spc="0" dirty="0">
                <a:latin typeface="Times New Roman"/>
                <a:cs typeface="Times New Roman"/>
              </a:rPr>
              <a:t>ou</a:t>
            </a:r>
            <a:r>
              <a:rPr sz="1900" spc="1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will</a:t>
            </a:r>
            <a:r>
              <a:rPr sz="1900" spc="2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c</a:t>
            </a:r>
            <a:r>
              <a:rPr sz="1900" spc="-16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eate</a:t>
            </a:r>
            <a:r>
              <a:rPr sz="1900" spc="-6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a</a:t>
            </a:r>
            <a:r>
              <a:rPr sz="1900" spc="15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webpage</a:t>
            </a:r>
            <a:r>
              <a:rPr sz="1900" spc="-7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using</a:t>
            </a:r>
            <a:r>
              <a:rPr sz="1900" spc="355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images downloaded</a:t>
            </a:r>
            <a:r>
              <a:rPr sz="1900" spc="-57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f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om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their</a:t>
            </a:r>
            <a:r>
              <a:rPr sz="1900" spc="193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Ju</a:t>
            </a:r>
            <a:r>
              <a:rPr sz="1900" spc="-11" dirty="0">
                <a:latin typeface="Times New Roman"/>
                <a:cs typeface="Times New Roman"/>
              </a:rPr>
              <a:t>p</a:t>
            </a:r>
            <a:r>
              <a:rPr sz="1900" spc="0" dirty="0">
                <a:latin typeface="Times New Roman"/>
                <a:cs typeface="Times New Roman"/>
              </a:rPr>
              <a:t>yter</a:t>
            </a:r>
            <a:r>
              <a:rPr sz="1900" spc="-184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notes</a:t>
            </a:r>
            <a:r>
              <a:rPr sz="1900" spc="-1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f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om</a:t>
            </a:r>
            <a:r>
              <a:rPr sz="1900" spc="300" dirty="0">
                <a:latin typeface="Times New Roman"/>
                <a:cs typeface="Times New Roman"/>
              </a:rPr>
              <a:t> </a:t>
            </a:r>
            <a:r>
              <a:rPr sz="1900" spc="0" dirty="0">
                <a:latin typeface="Times New Roman"/>
                <a:cs typeface="Times New Roman"/>
              </a:rPr>
              <a:t>p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-9" dirty="0">
                <a:latin typeface="Times New Roman"/>
                <a:cs typeface="Times New Roman"/>
              </a:rPr>
              <a:t>e</a:t>
            </a:r>
            <a:r>
              <a:rPr sz="1900" spc="0" dirty="0">
                <a:latin typeface="Times New Roman"/>
                <a:cs typeface="Times New Roman"/>
              </a:rPr>
              <a:t>vious p</a:t>
            </a:r>
            <a:r>
              <a:rPr sz="1900" spc="-14" dirty="0">
                <a:latin typeface="Times New Roman"/>
                <a:cs typeface="Times New Roman"/>
              </a:rPr>
              <a:t>r</a:t>
            </a:r>
            <a:r>
              <a:rPr sz="1900" spc="0" dirty="0">
                <a:latin typeface="Times New Roman"/>
                <a:cs typeface="Times New Roman"/>
              </a:rPr>
              <a:t>oject.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900" y="3807087"/>
            <a:ext cx="85962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31"/>
              </a:spcBef>
            </a:pPr>
            <a:endParaRPr sz="750"/>
          </a:p>
          <a:p>
            <a:pPr marR="1023958" algn="r">
              <a:lnSpc>
                <a:spcPct val="95825"/>
              </a:lnSpc>
              <a:spcBef>
                <a:spcPts val="1000"/>
              </a:spcBef>
            </a:pP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sz="1300" b="1" spc="-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b="1" spc="0" dirty="0">
                <a:solidFill>
                  <a:srgbClr val="FFFFFF"/>
                </a:solidFill>
                <a:latin typeface="Times New Roman"/>
                <a:cs typeface="Times New Roman"/>
              </a:rPr>
              <a:t>Time: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70100" y="3807087"/>
            <a:ext cx="168300" cy="42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134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Instructions: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983673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2850" y="1004975"/>
            <a:ext cx="8375400" cy="3440400"/>
          </a:xfrm>
          <a:custGeom>
            <a:avLst/>
            <a:gdLst/>
            <a:ahLst/>
            <a:cxnLst/>
            <a:rect l="l" t="t" r="r" b="b"/>
            <a:pathLst>
              <a:path w="8375400" h="3440400">
                <a:moveTo>
                  <a:pt x="0" y="0"/>
                </a:moveTo>
                <a:lnTo>
                  <a:pt x="8375400" y="0"/>
                </a:lnTo>
                <a:lnTo>
                  <a:pt x="8375400" y="3440400"/>
                </a:lnTo>
                <a:lnTo>
                  <a:pt x="0" y="3440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843" y="1090700"/>
            <a:ext cx="5919701" cy="213359"/>
          </a:xfrm>
          <a:custGeom>
            <a:avLst/>
            <a:gdLst/>
            <a:ahLst/>
            <a:cxnLst/>
            <a:rect l="l" t="t" r="r" b="b"/>
            <a:pathLst>
              <a:path w="5919701" h="213359">
                <a:moveTo>
                  <a:pt x="0" y="0"/>
                </a:moveTo>
                <a:lnTo>
                  <a:pt x="5919701" y="0"/>
                </a:lnTo>
                <a:lnTo>
                  <a:pt x="5919701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69544" y="1090700"/>
            <a:ext cx="837901" cy="57504"/>
          </a:xfrm>
          <a:custGeom>
            <a:avLst/>
            <a:gdLst/>
            <a:ahLst/>
            <a:cxnLst/>
            <a:rect l="l" t="t" r="r" b="b"/>
            <a:pathLst>
              <a:path w="837901" h="57504">
                <a:moveTo>
                  <a:pt x="0" y="0"/>
                </a:moveTo>
                <a:lnTo>
                  <a:pt x="837901" y="0"/>
                </a:lnTo>
                <a:lnTo>
                  <a:pt x="83790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07446" y="1090700"/>
            <a:ext cx="653015" cy="5828"/>
          </a:xfrm>
          <a:custGeom>
            <a:avLst/>
            <a:gdLst/>
            <a:ahLst/>
            <a:cxnLst/>
            <a:rect l="l" t="t" r="r" b="b"/>
            <a:pathLst>
              <a:path w="653015" h="5828">
                <a:moveTo>
                  <a:pt x="0" y="0"/>
                </a:moveTo>
                <a:lnTo>
                  <a:pt x="653015" y="0"/>
                </a:lnTo>
                <a:lnTo>
                  <a:pt x="653015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775" y="1096528"/>
            <a:ext cx="5583769" cy="208243"/>
          </a:xfrm>
          <a:custGeom>
            <a:avLst/>
            <a:gdLst/>
            <a:ahLst/>
            <a:cxnLst/>
            <a:rect l="l" t="t" r="r" b="b"/>
            <a:pathLst>
              <a:path w="5583769" h="208243">
                <a:moveTo>
                  <a:pt x="0" y="0"/>
                </a:moveTo>
                <a:lnTo>
                  <a:pt x="5583769" y="0"/>
                </a:lnTo>
                <a:lnTo>
                  <a:pt x="558376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69544" y="1148204"/>
            <a:ext cx="837901" cy="178444"/>
          </a:xfrm>
          <a:custGeom>
            <a:avLst/>
            <a:gdLst/>
            <a:ahLst/>
            <a:cxnLst/>
            <a:rect l="l" t="t" r="r" b="b"/>
            <a:pathLst>
              <a:path w="837901" h="178444">
                <a:moveTo>
                  <a:pt x="0" y="0"/>
                </a:moveTo>
                <a:lnTo>
                  <a:pt x="837901" y="0"/>
                </a:lnTo>
                <a:lnTo>
                  <a:pt x="83790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07446" y="1096528"/>
            <a:ext cx="653015" cy="208243"/>
          </a:xfrm>
          <a:custGeom>
            <a:avLst/>
            <a:gdLst/>
            <a:ahLst/>
            <a:cxnLst/>
            <a:rect l="l" t="t" r="r" b="b"/>
            <a:pathLst>
              <a:path w="653015" h="208243">
                <a:moveTo>
                  <a:pt x="0" y="0"/>
                </a:moveTo>
                <a:lnTo>
                  <a:pt x="653015" y="0"/>
                </a:lnTo>
                <a:lnTo>
                  <a:pt x="65301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82457" y="10965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775" y="1338350"/>
            <a:ext cx="3251799" cy="5828"/>
          </a:xfrm>
          <a:custGeom>
            <a:avLst/>
            <a:gdLst/>
            <a:ahLst/>
            <a:cxnLst/>
            <a:rect l="l" t="t" r="r" b="b"/>
            <a:pathLst>
              <a:path w="3251799" h="5828">
                <a:moveTo>
                  <a:pt x="0" y="0"/>
                </a:moveTo>
                <a:lnTo>
                  <a:pt x="3251799" y="0"/>
                </a:lnTo>
                <a:lnTo>
                  <a:pt x="3251799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775" y="1344178"/>
            <a:ext cx="3251799" cy="208243"/>
          </a:xfrm>
          <a:custGeom>
            <a:avLst/>
            <a:gdLst/>
            <a:ahLst/>
            <a:cxnLst/>
            <a:rect l="l" t="t" r="r" b="b"/>
            <a:pathLst>
              <a:path w="3251799" h="208243">
                <a:moveTo>
                  <a:pt x="0" y="0"/>
                </a:moveTo>
                <a:lnTo>
                  <a:pt x="3251799" y="0"/>
                </a:lnTo>
                <a:lnTo>
                  <a:pt x="325179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37574" y="13441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843" y="1586000"/>
            <a:ext cx="5964217" cy="213359"/>
          </a:xfrm>
          <a:custGeom>
            <a:avLst/>
            <a:gdLst/>
            <a:ahLst/>
            <a:cxnLst/>
            <a:rect l="l" t="t" r="r" b="b"/>
            <a:pathLst>
              <a:path w="5964217" h="213359">
                <a:moveTo>
                  <a:pt x="0" y="0"/>
                </a:moveTo>
                <a:lnTo>
                  <a:pt x="5964217" y="0"/>
                </a:lnTo>
                <a:lnTo>
                  <a:pt x="5964217" y="213359"/>
                </a:lnTo>
                <a:lnTo>
                  <a:pt x="0" y="2133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14060" y="1586000"/>
            <a:ext cx="837902" cy="57504"/>
          </a:xfrm>
          <a:custGeom>
            <a:avLst/>
            <a:gdLst/>
            <a:ahLst/>
            <a:cxnLst/>
            <a:rect l="l" t="t" r="r" b="b"/>
            <a:pathLst>
              <a:path w="837902" h="57504">
                <a:moveTo>
                  <a:pt x="0" y="0"/>
                </a:moveTo>
                <a:lnTo>
                  <a:pt x="837902" y="0"/>
                </a:lnTo>
                <a:lnTo>
                  <a:pt x="837902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51963" y="1586000"/>
            <a:ext cx="1108460" cy="5828"/>
          </a:xfrm>
          <a:custGeom>
            <a:avLst/>
            <a:gdLst/>
            <a:ahLst/>
            <a:cxnLst/>
            <a:rect l="l" t="t" r="r" b="b"/>
            <a:pathLst>
              <a:path w="1108460" h="5828">
                <a:moveTo>
                  <a:pt x="0" y="0"/>
                </a:moveTo>
                <a:lnTo>
                  <a:pt x="1108460" y="0"/>
                </a:lnTo>
                <a:lnTo>
                  <a:pt x="1108460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85775" y="1591828"/>
            <a:ext cx="5628285" cy="208243"/>
          </a:xfrm>
          <a:custGeom>
            <a:avLst/>
            <a:gdLst/>
            <a:ahLst/>
            <a:cxnLst/>
            <a:rect l="l" t="t" r="r" b="b"/>
            <a:pathLst>
              <a:path w="5628285" h="208243">
                <a:moveTo>
                  <a:pt x="0" y="0"/>
                </a:moveTo>
                <a:lnTo>
                  <a:pt x="5628285" y="0"/>
                </a:lnTo>
                <a:lnTo>
                  <a:pt x="5628285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14060" y="1643504"/>
            <a:ext cx="837902" cy="178444"/>
          </a:xfrm>
          <a:custGeom>
            <a:avLst/>
            <a:gdLst/>
            <a:ahLst/>
            <a:cxnLst/>
            <a:rect l="l" t="t" r="r" b="b"/>
            <a:pathLst>
              <a:path w="837902" h="178444">
                <a:moveTo>
                  <a:pt x="0" y="0"/>
                </a:moveTo>
                <a:lnTo>
                  <a:pt x="837902" y="0"/>
                </a:lnTo>
                <a:lnTo>
                  <a:pt x="837902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51963" y="1591828"/>
            <a:ext cx="1108460" cy="208243"/>
          </a:xfrm>
          <a:custGeom>
            <a:avLst/>
            <a:gdLst/>
            <a:ahLst/>
            <a:cxnLst/>
            <a:rect l="l" t="t" r="r" b="b"/>
            <a:pathLst>
              <a:path w="1108460" h="208243">
                <a:moveTo>
                  <a:pt x="0" y="0"/>
                </a:moveTo>
                <a:lnTo>
                  <a:pt x="1108460" y="0"/>
                </a:lnTo>
                <a:lnTo>
                  <a:pt x="110846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682419" y="15918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5775" y="1833650"/>
            <a:ext cx="5059426" cy="5828"/>
          </a:xfrm>
          <a:custGeom>
            <a:avLst/>
            <a:gdLst/>
            <a:ahLst/>
            <a:cxnLst/>
            <a:rect l="l" t="t" r="r" b="b"/>
            <a:pathLst>
              <a:path w="5059426" h="5828">
                <a:moveTo>
                  <a:pt x="0" y="0"/>
                </a:moveTo>
                <a:lnTo>
                  <a:pt x="5059426" y="0"/>
                </a:lnTo>
                <a:lnTo>
                  <a:pt x="505942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5775" y="1839478"/>
            <a:ext cx="5059426" cy="208243"/>
          </a:xfrm>
          <a:custGeom>
            <a:avLst/>
            <a:gdLst/>
            <a:ahLst/>
            <a:cxnLst/>
            <a:rect l="l" t="t" r="r" b="b"/>
            <a:pathLst>
              <a:path w="5059426" h="208243">
                <a:moveTo>
                  <a:pt x="0" y="0"/>
                </a:moveTo>
                <a:lnTo>
                  <a:pt x="5059426" y="0"/>
                </a:lnTo>
                <a:lnTo>
                  <a:pt x="505942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145201" y="18394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843" y="2081300"/>
            <a:ext cx="7156409" cy="213360"/>
          </a:xfrm>
          <a:custGeom>
            <a:avLst/>
            <a:gdLst/>
            <a:ahLst/>
            <a:cxnLst/>
            <a:rect l="l" t="t" r="r" b="b"/>
            <a:pathLst>
              <a:path w="7156409" h="213360">
                <a:moveTo>
                  <a:pt x="0" y="0"/>
                </a:moveTo>
                <a:lnTo>
                  <a:pt x="7156409" y="0"/>
                </a:lnTo>
                <a:lnTo>
                  <a:pt x="7156409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85775" y="2087128"/>
            <a:ext cx="6820477" cy="208243"/>
          </a:xfrm>
          <a:custGeom>
            <a:avLst/>
            <a:gdLst/>
            <a:ahLst/>
            <a:cxnLst/>
            <a:rect l="l" t="t" r="r" b="b"/>
            <a:pathLst>
              <a:path w="6820477" h="208243">
                <a:moveTo>
                  <a:pt x="0" y="0"/>
                </a:moveTo>
                <a:lnTo>
                  <a:pt x="6820477" y="0"/>
                </a:lnTo>
                <a:lnTo>
                  <a:pt x="6820477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06252" y="20871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9843" y="2328950"/>
            <a:ext cx="5125781" cy="213360"/>
          </a:xfrm>
          <a:custGeom>
            <a:avLst/>
            <a:gdLst/>
            <a:ahLst/>
            <a:cxnLst/>
            <a:rect l="l" t="t" r="r" b="b"/>
            <a:pathLst>
              <a:path w="5125781" h="213360">
                <a:moveTo>
                  <a:pt x="0" y="0"/>
                </a:moveTo>
                <a:lnTo>
                  <a:pt x="5125781" y="0"/>
                </a:lnTo>
                <a:lnTo>
                  <a:pt x="5125781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75624" y="2328950"/>
            <a:ext cx="837901" cy="57504"/>
          </a:xfrm>
          <a:custGeom>
            <a:avLst/>
            <a:gdLst/>
            <a:ahLst/>
            <a:cxnLst/>
            <a:rect l="l" t="t" r="r" b="b"/>
            <a:pathLst>
              <a:path w="837901" h="57504">
                <a:moveTo>
                  <a:pt x="0" y="0"/>
                </a:moveTo>
                <a:lnTo>
                  <a:pt x="837901" y="0"/>
                </a:lnTo>
                <a:lnTo>
                  <a:pt x="83790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713526" y="2328950"/>
            <a:ext cx="966074" cy="5828"/>
          </a:xfrm>
          <a:custGeom>
            <a:avLst/>
            <a:gdLst/>
            <a:ahLst/>
            <a:cxnLst/>
            <a:rect l="l" t="t" r="r" b="b"/>
            <a:pathLst>
              <a:path w="966074" h="5828">
                <a:moveTo>
                  <a:pt x="0" y="0"/>
                </a:moveTo>
                <a:lnTo>
                  <a:pt x="966074" y="0"/>
                </a:lnTo>
                <a:lnTo>
                  <a:pt x="966074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79600" y="2328950"/>
            <a:ext cx="251370" cy="57504"/>
          </a:xfrm>
          <a:custGeom>
            <a:avLst/>
            <a:gdLst/>
            <a:ahLst/>
            <a:cxnLst/>
            <a:rect l="l" t="t" r="r" b="b"/>
            <a:pathLst>
              <a:path w="251370" h="57504">
                <a:moveTo>
                  <a:pt x="0" y="0"/>
                </a:moveTo>
                <a:lnTo>
                  <a:pt x="251370" y="0"/>
                </a:lnTo>
                <a:lnTo>
                  <a:pt x="25137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930971" y="2328950"/>
            <a:ext cx="709848" cy="5828"/>
          </a:xfrm>
          <a:custGeom>
            <a:avLst/>
            <a:gdLst/>
            <a:ahLst/>
            <a:cxnLst/>
            <a:rect l="l" t="t" r="r" b="b"/>
            <a:pathLst>
              <a:path w="709848" h="5828">
                <a:moveTo>
                  <a:pt x="0" y="0"/>
                </a:moveTo>
                <a:lnTo>
                  <a:pt x="709848" y="0"/>
                </a:lnTo>
                <a:lnTo>
                  <a:pt x="709848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85775" y="2334778"/>
            <a:ext cx="4789849" cy="208243"/>
          </a:xfrm>
          <a:custGeom>
            <a:avLst/>
            <a:gdLst/>
            <a:ahLst/>
            <a:cxnLst/>
            <a:rect l="l" t="t" r="r" b="b"/>
            <a:pathLst>
              <a:path w="4789849" h="208243">
                <a:moveTo>
                  <a:pt x="0" y="0"/>
                </a:moveTo>
                <a:lnTo>
                  <a:pt x="4789849" y="0"/>
                </a:lnTo>
                <a:lnTo>
                  <a:pt x="4789849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75624" y="2386454"/>
            <a:ext cx="837901" cy="178444"/>
          </a:xfrm>
          <a:custGeom>
            <a:avLst/>
            <a:gdLst/>
            <a:ahLst/>
            <a:cxnLst/>
            <a:rect l="l" t="t" r="r" b="b"/>
            <a:pathLst>
              <a:path w="837901" h="178444">
                <a:moveTo>
                  <a:pt x="0" y="0"/>
                </a:moveTo>
                <a:lnTo>
                  <a:pt x="837901" y="0"/>
                </a:lnTo>
                <a:lnTo>
                  <a:pt x="83790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13526" y="2334778"/>
            <a:ext cx="966074" cy="208243"/>
          </a:xfrm>
          <a:custGeom>
            <a:avLst/>
            <a:gdLst/>
            <a:ahLst/>
            <a:cxnLst/>
            <a:rect l="l" t="t" r="r" b="b"/>
            <a:pathLst>
              <a:path w="966074" h="208243">
                <a:moveTo>
                  <a:pt x="0" y="0"/>
                </a:moveTo>
                <a:lnTo>
                  <a:pt x="966074" y="0"/>
                </a:lnTo>
                <a:lnTo>
                  <a:pt x="96607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79600" y="2386454"/>
            <a:ext cx="251370" cy="178444"/>
          </a:xfrm>
          <a:custGeom>
            <a:avLst/>
            <a:gdLst/>
            <a:ahLst/>
            <a:cxnLst/>
            <a:rect l="l" t="t" r="r" b="b"/>
            <a:pathLst>
              <a:path w="251370" h="178444">
                <a:moveTo>
                  <a:pt x="0" y="0"/>
                </a:moveTo>
                <a:lnTo>
                  <a:pt x="251370" y="0"/>
                </a:lnTo>
                <a:lnTo>
                  <a:pt x="25137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30971" y="2334778"/>
            <a:ext cx="709848" cy="208243"/>
          </a:xfrm>
          <a:custGeom>
            <a:avLst/>
            <a:gdLst/>
            <a:ahLst/>
            <a:cxnLst/>
            <a:rect l="l" t="t" r="r" b="b"/>
            <a:pathLst>
              <a:path w="709848" h="208243">
                <a:moveTo>
                  <a:pt x="0" y="0"/>
                </a:moveTo>
                <a:lnTo>
                  <a:pt x="709848" y="0"/>
                </a:lnTo>
                <a:lnTo>
                  <a:pt x="70984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662815" y="23347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85775" y="2576600"/>
            <a:ext cx="7549231" cy="5828"/>
          </a:xfrm>
          <a:custGeom>
            <a:avLst/>
            <a:gdLst/>
            <a:ahLst/>
            <a:cxnLst/>
            <a:rect l="l" t="t" r="r" b="b"/>
            <a:pathLst>
              <a:path w="7549231" h="5828">
                <a:moveTo>
                  <a:pt x="0" y="0"/>
                </a:moveTo>
                <a:lnTo>
                  <a:pt x="7549231" y="0"/>
                </a:lnTo>
                <a:lnTo>
                  <a:pt x="7549231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85775" y="2582428"/>
            <a:ext cx="7549231" cy="208243"/>
          </a:xfrm>
          <a:custGeom>
            <a:avLst/>
            <a:gdLst/>
            <a:ahLst/>
            <a:cxnLst/>
            <a:rect l="l" t="t" r="r" b="b"/>
            <a:pathLst>
              <a:path w="7549231" h="208243">
                <a:moveTo>
                  <a:pt x="0" y="0"/>
                </a:moveTo>
                <a:lnTo>
                  <a:pt x="7549231" y="0"/>
                </a:lnTo>
                <a:lnTo>
                  <a:pt x="754923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57002" y="25824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52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85775" y="2824250"/>
            <a:ext cx="1705424" cy="5828"/>
          </a:xfrm>
          <a:custGeom>
            <a:avLst/>
            <a:gdLst/>
            <a:ahLst/>
            <a:cxnLst/>
            <a:rect l="l" t="t" r="r" b="b"/>
            <a:pathLst>
              <a:path w="1705424" h="5828">
                <a:moveTo>
                  <a:pt x="0" y="0"/>
                </a:moveTo>
                <a:lnTo>
                  <a:pt x="1705424" y="0"/>
                </a:lnTo>
                <a:lnTo>
                  <a:pt x="1705424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91199" y="2824250"/>
            <a:ext cx="251370" cy="57504"/>
          </a:xfrm>
          <a:custGeom>
            <a:avLst/>
            <a:gdLst/>
            <a:ahLst/>
            <a:cxnLst/>
            <a:rect l="l" t="t" r="r" b="b"/>
            <a:pathLst>
              <a:path w="251370" h="57504">
                <a:moveTo>
                  <a:pt x="0" y="0"/>
                </a:moveTo>
                <a:lnTo>
                  <a:pt x="251370" y="0"/>
                </a:lnTo>
                <a:lnTo>
                  <a:pt x="25137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42570" y="2824250"/>
            <a:ext cx="756616" cy="5828"/>
          </a:xfrm>
          <a:custGeom>
            <a:avLst/>
            <a:gdLst/>
            <a:ahLst/>
            <a:cxnLst/>
            <a:rect l="l" t="t" r="r" b="b"/>
            <a:pathLst>
              <a:path w="756616" h="5828">
                <a:moveTo>
                  <a:pt x="0" y="0"/>
                </a:moveTo>
                <a:lnTo>
                  <a:pt x="756616" y="0"/>
                </a:lnTo>
                <a:lnTo>
                  <a:pt x="75661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85775" y="2830078"/>
            <a:ext cx="1705424" cy="208243"/>
          </a:xfrm>
          <a:custGeom>
            <a:avLst/>
            <a:gdLst/>
            <a:ahLst/>
            <a:cxnLst/>
            <a:rect l="l" t="t" r="r" b="b"/>
            <a:pathLst>
              <a:path w="1705424" h="208243">
                <a:moveTo>
                  <a:pt x="0" y="0"/>
                </a:moveTo>
                <a:lnTo>
                  <a:pt x="1705424" y="0"/>
                </a:lnTo>
                <a:lnTo>
                  <a:pt x="1705424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91199" y="2881754"/>
            <a:ext cx="251370" cy="178444"/>
          </a:xfrm>
          <a:custGeom>
            <a:avLst/>
            <a:gdLst/>
            <a:ahLst/>
            <a:cxnLst/>
            <a:rect l="l" t="t" r="r" b="b"/>
            <a:pathLst>
              <a:path w="251370" h="178444">
                <a:moveTo>
                  <a:pt x="0" y="0"/>
                </a:moveTo>
                <a:lnTo>
                  <a:pt x="251370" y="0"/>
                </a:lnTo>
                <a:lnTo>
                  <a:pt x="25137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42570" y="2830078"/>
            <a:ext cx="756616" cy="208243"/>
          </a:xfrm>
          <a:custGeom>
            <a:avLst/>
            <a:gdLst/>
            <a:ahLst/>
            <a:cxnLst/>
            <a:rect l="l" t="t" r="r" b="b"/>
            <a:pathLst>
              <a:path w="756616" h="208243">
                <a:moveTo>
                  <a:pt x="0" y="0"/>
                </a:moveTo>
                <a:lnTo>
                  <a:pt x="756616" y="0"/>
                </a:lnTo>
                <a:lnTo>
                  <a:pt x="75661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99186" y="28300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49843" y="3071900"/>
            <a:ext cx="3684220" cy="213360"/>
          </a:xfrm>
          <a:custGeom>
            <a:avLst/>
            <a:gdLst/>
            <a:ahLst/>
            <a:cxnLst/>
            <a:rect l="l" t="t" r="r" b="b"/>
            <a:pathLst>
              <a:path w="3684220" h="213360">
                <a:moveTo>
                  <a:pt x="0" y="0"/>
                </a:moveTo>
                <a:lnTo>
                  <a:pt x="3684220" y="0"/>
                </a:lnTo>
                <a:lnTo>
                  <a:pt x="3684220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85775" y="3077728"/>
            <a:ext cx="3348288" cy="208243"/>
          </a:xfrm>
          <a:custGeom>
            <a:avLst/>
            <a:gdLst/>
            <a:ahLst/>
            <a:cxnLst/>
            <a:rect l="l" t="t" r="r" b="b"/>
            <a:pathLst>
              <a:path w="3348288" h="208243">
                <a:moveTo>
                  <a:pt x="0" y="0"/>
                </a:moveTo>
                <a:lnTo>
                  <a:pt x="3348288" y="0"/>
                </a:lnTo>
                <a:lnTo>
                  <a:pt x="334828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34063" y="30777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843" y="3319549"/>
            <a:ext cx="6674240" cy="213360"/>
          </a:xfrm>
          <a:custGeom>
            <a:avLst/>
            <a:gdLst/>
            <a:ahLst/>
            <a:cxnLst/>
            <a:rect l="l" t="t" r="r" b="b"/>
            <a:pathLst>
              <a:path w="6674240" h="213360">
                <a:moveTo>
                  <a:pt x="0" y="0"/>
                </a:moveTo>
                <a:lnTo>
                  <a:pt x="6674240" y="0"/>
                </a:lnTo>
                <a:lnTo>
                  <a:pt x="6674240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24083" y="3319549"/>
            <a:ext cx="335160" cy="57504"/>
          </a:xfrm>
          <a:custGeom>
            <a:avLst/>
            <a:gdLst/>
            <a:ahLst/>
            <a:cxnLst/>
            <a:rect l="l" t="t" r="r" b="b"/>
            <a:pathLst>
              <a:path w="335160" h="57504">
                <a:moveTo>
                  <a:pt x="0" y="0"/>
                </a:moveTo>
                <a:lnTo>
                  <a:pt x="335160" y="0"/>
                </a:lnTo>
                <a:lnTo>
                  <a:pt x="335160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759244" y="3319549"/>
            <a:ext cx="728156" cy="5828"/>
          </a:xfrm>
          <a:custGeom>
            <a:avLst/>
            <a:gdLst/>
            <a:ahLst/>
            <a:cxnLst/>
            <a:rect l="l" t="t" r="r" b="b"/>
            <a:pathLst>
              <a:path w="728156" h="5828">
                <a:moveTo>
                  <a:pt x="0" y="0"/>
                </a:moveTo>
                <a:lnTo>
                  <a:pt x="728156" y="0"/>
                </a:lnTo>
                <a:lnTo>
                  <a:pt x="72815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85775" y="3325378"/>
            <a:ext cx="6338308" cy="208243"/>
          </a:xfrm>
          <a:custGeom>
            <a:avLst/>
            <a:gdLst/>
            <a:ahLst/>
            <a:cxnLst/>
            <a:rect l="l" t="t" r="r" b="b"/>
            <a:pathLst>
              <a:path w="6338308" h="208243">
                <a:moveTo>
                  <a:pt x="0" y="0"/>
                </a:moveTo>
                <a:lnTo>
                  <a:pt x="6338308" y="0"/>
                </a:lnTo>
                <a:lnTo>
                  <a:pt x="633830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4083" y="3377054"/>
            <a:ext cx="335160" cy="178444"/>
          </a:xfrm>
          <a:custGeom>
            <a:avLst/>
            <a:gdLst/>
            <a:ahLst/>
            <a:cxnLst/>
            <a:rect l="l" t="t" r="r" b="b"/>
            <a:pathLst>
              <a:path w="335160" h="178444">
                <a:moveTo>
                  <a:pt x="0" y="0"/>
                </a:moveTo>
                <a:lnTo>
                  <a:pt x="335160" y="0"/>
                </a:lnTo>
                <a:lnTo>
                  <a:pt x="335160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59244" y="3325378"/>
            <a:ext cx="728156" cy="208243"/>
          </a:xfrm>
          <a:custGeom>
            <a:avLst/>
            <a:gdLst/>
            <a:ahLst/>
            <a:cxnLst/>
            <a:rect l="l" t="t" r="r" b="b"/>
            <a:pathLst>
              <a:path w="728156" h="208243">
                <a:moveTo>
                  <a:pt x="0" y="0"/>
                </a:moveTo>
                <a:lnTo>
                  <a:pt x="728156" y="0"/>
                </a:lnTo>
                <a:lnTo>
                  <a:pt x="72815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87401" y="33253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49843" y="3567200"/>
            <a:ext cx="7629553" cy="213360"/>
          </a:xfrm>
          <a:custGeom>
            <a:avLst/>
            <a:gdLst/>
            <a:ahLst/>
            <a:cxnLst/>
            <a:rect l="l" t="t" r="r" b="b"/>
            <a:pathLst>
              <a:path w="7629553" h="213360">
                <a:moveTo>
                  <a:pt x="0" y="0"/>
                </a:moveTo>
                <a:lnTo>
                  <a:pt x="7629553" y="0"/>
                </a:lnTo>
                <a:lnTo>
                  <a:pt x="7629553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085775" y="3573028"/>
            <a:ext cx="7246853" cy="208243"/>
          </a:xfrm>
          <a:custGeom>
            <a:avLst/>
            <a:gdLst/>
            <a:ahLst/>
            <a:cxnLst/>
            <a:rect l="l" t="t" r="r" b="b"/>
            <a:pathLst>
              <a:path w="7246853" h="208243">
                <a:moveTo>
                  <a:pt x="0" y="0"/>
                </a:moveTo>
                <a:lnTo>
                  <a:pt x="7246853" y="0"/>
                </a:lnTo>
                <a:lnTo>
                  <a:pt x="7246853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356012" y="35730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208243"/>
                </a:moveTo>
                <a:lnTo>
                  <a:pt x="0" y="0"/>
                </a:lnTo>
              </a:path>
            </a:pathLst>
          </a:custGeom>
          <a:ln w="48038">
            <a:solidFill>
              <a:srgbClr val="01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8379396" y="35730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49843" y="3814850"/>
            <a:ext cx="890292" cy="213360"/>
          </a:xfrm>
          <a:custGeom>
            <a:avLst/>
            <a:gdLst/>
            <a:ahLst/>
            <a:cxnLst/>
            <a:rect l="l" t="t" r="r" b="b"/>
            <a:pathLst>
              <a:path w="890292" h="213360">
                <a:moveTo>
                  <a:pt x="0" y="0"/>
                </a:moveTo>
                <a:lnTo>
                  <a:pt x="890292" y="0"/>
                </a:lnTo>
                <a:lnTo>
                  <a:pt x="890292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85775" y="3820678"/>
            <a:ext cx="554360" cy="208243"/>
          </a:xfrm>
          <a:custGeom>
            <a:avLst/>
            <a:gdLst/>
            <a:ahLst/>
            <a:cxnLst/>
            <a:rect l="l" t="t" r="r" b="b"/>
            <a:pathLst>
              <a:path w="554360" h="208243">
                <a:moveTo>
                  <a:pt x="0" y="0"/>
                </a:moveTo>
                <a:lnTo>
                  <a:pt x="554360" y="0"/>
                </a:lnTo>
                <a:lnTo>
                  <a:pt x="554360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40135" y="38206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07043" y="4062500"/>
            <a:ext cx="2125253" cy="213360"/>
          </a:xfrm>
          <a:custGeom>
            <a:avLst/>
            <a:gdLst/>
            <a:ahLst/>
            <a:cxnLst/>
            <a:rect l="l" t="t" r="r" b="b"/>
            <a:pathLst>
              <a:path w="2125253" h="213360">
                <a:moveTo>
                  <a:pt x="0" y="0"/>
                </a:moveTo>
                <a:lnTo>
                  <a:pt x="2125253" y="0"/>
                </a:lnTo>
                <a:lnTo>
                  <a:pt x="2125253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332296" y="4062500"/>
            <a:ext cx="502741" cy="57504"/>
          </a:xfrm>
          <a:custGeom>
            <a:avLst/>
            <a:gdLst/>
            <a:ahLst/>
            <a:cxnLst/>
            <a:rect l="l" t="t" r="r" b="b"/>
            <a:pathLst>
              <a:path w="502741" h="57504">
                <a:moveTo>
                  <a:pt x="0" y="0"/>
                </a:moveTo>
                <a:lnTo>
                  <a:pt x="502741" y="0"/>
                </a:lnTo>
                <a:lnTo>
                  <a:pt x="502741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835038" y="4062500"/>
            <a:ext cx="382906" cy="5828"/>
          </a:xfrm>
          <a:custGeom>
            <a:avLst/>
            <a:gdLst/>
            <a:ahLst/>
            <a:cxnLst/>
            <a:rect l="l" t="t" r="r" b="b"/>
            <a:pathLst>
              <a:path w="382906" h="5828">
                <a:moveTo>
                  <a:pt x="0" y="0"/>
                </a:moveTo>
                <a:lnTo>
                  <a:pt x="382906" y="0"/>
                </a:lnTo>
                <a:lnTo>
                  <a:pt x="382906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17944" y="4062500"/>
            <a:ext cx="837902" cy="57504"/>
          </a:xfrm>
          <a:custGeom>
            <a:avLst/>
            <a:gdLst/>
            <a:ahLst/>
            <a:cxnLst/>
            <a:rect l="l" t="t" r="r" b="b"/>
            <a:pathLst>
              <a:path w="837902" h="57504">
                <a:moveTo>
                  <a:pt x="0" y="0"/>
                </a:moveTo>
                <a:lnTo>
                  <a:pt x="837902" y="0"/>
                </a:lnTo>
                <a:lnTo>
                  <a:pt x="837902" y="57504"/>
                </a:lnTo>
                <a:lnTo>
                  <a:pt x="0" y="57504"/>
                </a:lnTo>
                <a:lnTo>
                  <a:pt x="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55847" y="4062500"/>
            <a:ext cx="3310108" cy="5828"/>
          </a:xfrm>
          <a:custGeom>
            <a:avLst/>
            <a:gdLst/>
            <a:ahLst/>
            <a:cxnLst/>
            <a:rect l="l" t="t" r="r" b="b"/>
            <a:pathLst>
              <a:path w="3310108" h="5828">
                <a:moveTo>
                  <a:pt x="0" y="0"/>
                </a:moveTo>
                <a:lnTo>
                  <a:pt x="3310108" y="0"/>
                </a:lnTo>
                <a:lnTo>
                  <a:pt x="3310108" y="5828"/>
                </a:lnTo>
                <a:lnTo>
                  <a:pt x="0" y="58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542975" y="4068328"/>
            <a:ext cx="1789321" cy="208243"/>
          </a:xfrm>
          <a:custGeom>
            <a:avLst/>
            <a:gdLst/>
            <a:ahLst/>
            <a:cxnLst/>
            <a:rect l="l" t="t" r="r" b="b"/>
            <a:pathLst>
              <a:path w="1789321" h="208243">
                <a:moveTo>
                  <a:pt x="0" y="0"/>
                </a:moveTo>
                <a:lnTo>
                  <a:pt x="1789321" y="0"/>
                </a:lnTo>
                <a:lnTo>
                  <a:pt x="1789321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32296" y="4120004"/>
            <a:ext cx="502741" cy="178444"/>
          </a:xfrm>
          <a:custGeom>
            <a:avLst/>
            <a:gdLst/>
            <a:ahLst/>
            <a:cxnLst/>
            <a:rect l="l" t="t" r="r" b="b"/>
            <a:pathLst>
              <a:path w="502741" h="178444">
                <a:moveTo>
                  <a:pt x="0" y="0"/>
                </a:moveTo>
                <a:lnTo>
                  <a:pt x="502741" y="0"/>
                </a:lnTo>
                <a:lnTo>
                  <a:pt x="502741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35038" y="4068328"/>
            <a:ext cx="382906" cy="208243"/>
          </a:xfrm>
          <a:custGeom>
            <a:avLst/>
            <a:gdLst/>
            <a:ahLst/>
            <a:cxnLst/>
            <a:rect l="l" t="t" r="r" b="b"/>
            <a:pathLst>
              <a:path w="382906" h="208243">
                <a:moveTo>
                  <a:pt x="0" y="0"/>
                </a:moveTo>
                <a:lnTo>
                  <a:pt x="382906" y="0"/>
                </a:lnTo>
                <a:lnTo>
                  <a:pt x="382906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217944" y="4120004"/>
            <a:ext cx="837902" cy="178444"/>
          </a:xfrm>
          <a:custGeom>
            <a:avLst/>
            <a:gdLst/>
            <a:ahLst/>
            <a:cxnLst/>
            <a:rect l="l" t="t" r="r" b="b"/>
            <a:pathLst>
              <a:path w="837902" h="178444">
                <a:moveTo>
                  <a:pt x="0" y="0"/>
                </a:moveTo>
                <a:lnTo>
                  <a:pt x="837902" y="0"/>
                </a:lnTo>
                <a:lnTo>
                  <a:pt x="837902" y="178444"/>
                </a:lnTo>
                <a:lnTo>
                  <a:pt x="0" y="178444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055847" y="4068328"/>
            <a:ext cx="3310108" cy="208243"/>
          </a:xfrm>
          <a:custGeom>
            <a:avLst/>
            <a:gdLst/>
            <a:ahLst/>
            <a:cxnLst/>
            <a:rect l="l" t="t" r="r" b="b"/>
            <a:pathLst>
              <a:path w="3310108" h="208243">
                <a:moveTo>
                  <a:pt x="0" y="0"/>
                </a:moveTo>
                <a:lnTo>
                  <a:pt x="3310108" y="0"/>
                </a:lnTo>
                <a:lnTo>
                  <a:pt x="3310108" y="208243"/>
                </a:ln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365955" y="406832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8575" y="4468378"/>
            <a:ext cx="0" cy="208243"/>
          </a:xfrm>
          <a:custGeom>
            <a:avLst/>
            <a:gdLst/>
            <a:ahLst/>
            <a:cxnLst/>
            <a:rect l="l" t="t" r="r" b="b"/>
            <a:pathLst>
              <a:path h="208243">
                <a:moveTo>
                  <a:pt x="0" y="0"/>
                </a:moveTo>
                <a:lnTo>
                  <a:pt x="0" y="2082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2200" y="223858"/>
            <a:ext cx="3250122" cy="35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20"/>
              </a:lnSpc>
              <a:spcBef>
                <a:spcPts val="136"/>
              </a:spcBef>
            </a:pPr>
            <a:r>
              <a:rPr sz="2400" b="1" spc="0" dirty="0">
                <a:latin typeface="Times New Roman"/>
                <a:cs typeface="Times New Roman"/>
              </a:rPr>
              <a:t>Activity:</a:t>
            </a:r>
            <a:r>
              <a:rPr sz="2400" b="1" spc="-79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Fix</a:t>
            </a:r>
            <a:r>
              <a:rPr sz="2600" b="1" spc="-180" dirty="0">
                <a:latin typeface="Times New Roman"/>
                <a:cs typeface="Times New Roman"/>
              </a:rPr>
              <a:t> </a:t>
            </a:r>
            <a:r>
              <a:rPr sz="2600" b="1" spc="0" dirty="0">
                <a:latin typeface="Times New Roman"/>
                <a:cs typeface="Times New Roman"/>
              </a:rPr>
              <a:t>the</a:t>
            </a:r>
            <a:r>
              <a:rPr sz="2600" b="1" spc="242" dirty="0">
                <a:latin typeface="Times New Roman"/>
                <a:cs typeface="Times New Roman"/>
              </a:rPr>
              <a:t> </a:t>
            </a:r>
            <a:r>
              <a:rPr sz="2600" b="1" spc="-34" dirty="0">
                <a:latin typeface="Times New Roman"/>
                <a:cs typeface="Times New Roman"/>
              </a:rPr>
              <a:t>H</a:t>
            </a:r>
            <a:r>
              <a:rPr sz="2600" b="1" spc="0" dirty="0">
                <a:latin typeface="Times New Roman"/>
                <a:cs typeface="Times New Roman"/>
              </a:rPr>
              <a:t>TML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3075" y="1355579"/>
            <a:ext cx="3301898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document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400" spc="11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basic</a:t>
            </a:r>
            <a:r>
              <a:rPr sz="1400" spc="-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on.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73075" y="1850879"/>
            <a:ext cx="5108879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images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</a:t>
            </a:r>
            <a:r>
              <a:rPr sz="1400" spc="-28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aphs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eated</a:t>
            </a:r>
            <a:r>
              <a:rPr sz="1400" spc="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with</a:t>
            </a:r>
            <a:r>
              <a:rPr sz="1400" spc="11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4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yplot</a:t>
            </a:r>
            <a:r>
              <a:rPr sz="1400" spc="2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local</a:t>
            </a:r>
            <a:r>
              <a:rPr sz="1400" spc="23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oject </a:t>
            </a:r>
            <a:r>
              <a:rPr sz="1400" spc="5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folde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369377" y="3336779"/>
            <a:ext cx="156794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73075" y="3584429"/>
            <a:ext cx="7345684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functionality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so</a:t>
            </a:r>
            <a:r>
              <a:rPr sz="1400" spc="26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when</a:t>
            </a:r>
            <a:r>
              <a:rPr sz="1400" spc="2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400" spc="20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1400" spc="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r>
              <a:rPr sz="1400" spc="1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clic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ed,</a:t>
            </a:r>
            <a:r>
              <a:rPr sz="1400" spc="2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400" spc="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will</a:t>
            </a:r>
            <a:r>
              <a:rPr sz="1400" spc="-11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</a:t>
            </a:r>
            <a:r>
              <a:rPr sz="1400" spc="2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</a:t>
            </a:r>
            <a:r>
              <a:rPr sz="1400" spc="-11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62" dirty="0">
                <a:solidFill>
                  <a:srgbClr val="24292E"/>
                </a:solidFill>
                <a:latin typeface="Times New Roman"/>
                <a:cs typeface="Times New Roman"/>
              </a:rPr>
              <a:t>'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-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UR</a:t>
            </a:r>
            <a:r>
              <a:rPr sz="1400" spc="44" dirty="0">
                <a:solidFill>
                  <a:srgbClr val="24292E"/>
                </a:solidFill>
                <a:latin typeface="Times New Roman"/>
                <a:cs typeface="Times New Roman"/>
              </a:rPr>
              <a:t>L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66254" y="4079729"/>
            <a:ext cx="346684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87063" y="4079729"/>
            <a:ext cx="3316300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10"/>
              </a:lnSpc>
              <a:spcBef>
                <a:spcPts val="7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elements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8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mo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33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semantic</a:t>
            </a:r>
            <a:r>
              <a:rPr sz="1400" spc="10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markup.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37 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7944" y="4120004"/>
            <a:ext cx="873462" cy="1784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figcaption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9843" y="4065414"/>
            <a:ext cx="457199" cy="2104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1207043" y="406541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42975" y="4065414"/>
            <a:ext cx="178932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-75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23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</a:t>
            </a:r>
            <a:r>
              <a:rPr sz="1400" spc="-11" dirty="0">
                <a:solidFill>
                  <a:srgbClr val="24292E"/>
                </a:solidFill>
                <a:latin typeface="Times New Roman"/>
                <a:cs typeface="Times New Roman"/>
              </a:rPr>
              <a:t>v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antage</a:t>
            </a:r>
            <a:r>
              <a:rPr sz="1400" spc="-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32296" y="4120004"/>
            <a:ext cx="538301" cy="156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figure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5775" y="3820678"/>
            <a:ext cx="554360" cy="208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7" name="object 37"/>
          <p:cNvSpPr txBox="1"/>
          <p:nvPr/>
        </p:nvSpPr>
        <p:spPr>
          <a:xfrm>
            <a:off x="749843" y="2881754"/>
            <a:ext cx="2041356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5931">
              <a:lnSpc>
                <a:spcPts val="1195"/>
              </a:lnSpc>
              <a:spcBef>
                <a:spcPts val="59"/>
              </a:spcBef>
            </a:pP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for</a:t>
            </a:r>
            <a:r>
              <a:rPr sz="2100" spc="109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2100" spc="-64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2100" spc="54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2100" spc="16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91199" y="2881754"/>
            <a:ext cx="286930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alt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42570" y="2881754"/>
            <a:ext cx="5336826" cy="19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916">
              <a:lnSpc>
                <a:spcPts val="1195"/>
              </a:lnSpc>
              <a:spcBef>
                <a:spcPts val="59"/>
              </a:spcBef>
            </a:pP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attribute.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9843" y="3074814"/>
            <a:ext cx="335931" cy="247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5775" y="3074814"/>
            <a:ext cx="3385707" cy="247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hori</a:t>
            </a:r>
            <a:r>
              <a:rPr sz="1400" spc="-10" dirty="0">
                <a:solidFill>
                  <a:srgbClr val="24292E"/>
                </a:solidFill>
                <a:latin typeface="Times New Roman"/>
                <a:cs typeface="Times New Roman"/>
              </a:rPr>
              <a:t>z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ontal</a:t>
            </a:r>
            <a:r>
              <a:rPr sz="1400" spc="-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rule</a:t>
            </a:r>
            <a:r>
              <a:rPr sz="1400" spc="1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between</a:t>
            </a:r>
            <a:r>
              <a:rPr sz="1400" spc="-10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1400" spc="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34063" y="3074814"/>
            <a:ext cx="3945333" cy="247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749843" y="3322464"/>
            <a:ext cx="335931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85775" y="3322464"/>
            <a:ext cx="6338308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Underneath</a:t>
            </a:r>
            <a:r>
              <a:rPr sz="1400" spc="-1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1400" spc="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image,</a:t>
            </a:r>
            <a:r>
              <a:rPr sz="1400" spc="33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29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description</a:t>
            </a:r>
            <a:r>
              <a:rPr sz="1400" spc="-4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its</a:t>
            </a:r>
            <a:r>
              <a:rPr sz="1400" spc="17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g</a:t>
            </a:r>
            <a:r>
              <a:rPr sz="1400" spc="-25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aph </a:t>
            </a:r>
            <a:r>
              <a:rPr sz="1400" spc="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italici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z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 </a:t>
            </a:r>
            <a:r>
              <a:rPr sz="1400" spc="3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text</a:t>
            </a:r>
            <a:r>
              <a:rPr sz="1400" spc="22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using</a:t>
            </a:r>
            <a:r>
              <a:rPr sz="1400" spc="32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4083" y="3322464"/>
            <a:ext cx="955312" cy="54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24083" y="3377054"/>
            <a:ext cx="370720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&lt;em&gt;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9244" y="3377054"/>
            <a:ext cx="720166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916">
              <a:lnSpc>
                <a:spcPts val="1195"/>
              </a:lnSpc>
              <a:spcBef>
                <a:spcPts val="59"/>
              </a:spcBef>
            </a:pP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elemen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843" y="3552969"/>
            <a:ext cx="335931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5775" y="3552969"/>
            <a:ext cx="7270237" cy="2279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functionality</a:t>
            </a:r>
            <a:r>
              <a:rPr sz="1400" spc="-2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so</a:t>
            </a:r>
            <a:r>
              <a:rPr sz="1400" spc="26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when</a:t>
            </a:r>
            <a:r>
              <a:rPr sz="1400" spc="26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</a:t>
            </a:r>
            <a:r>
              <a:rPr sz="1400" spc="20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1400" spc="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is</a:t>
            </a:r>
            <a:r>
              <a:rPr sz="1400" spc="1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clic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k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ed,</a:t>
            </a:r>
            <a:r>
              <a:rPr sz="1400" spc="2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r>
              <a:rPr sz="1400" spc="1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will</a:t>
            </a:r>
            <a:r>
              <a:rPr sz="1400" spc="-11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tab</a:t>
            </a:r>
            <a:r>
              <a:rPr sz="1400" spc="2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that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</a:t>
            </a:r>
            <a:r>
              <a:rPr sz="1400" spc="-11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62" dirty="0">
                <a:solidFill>
                  <a:srgbClr val="24292E"/>
                </a:solidFill>
                <a:latin typeface="Times New Roman"/>
                <a:cs typeface="Times New Roman"/>
              </a:rPr>
              <a:t>'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</a:t>
            </a:r>
            <a:r>
              <a:rPr sz="1400" spc="-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URL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9843" y="3780916"/>
            <a:ext cx="7629553" cy="247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29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   </a:t>
            </a:r>
            <a:r>
              <a:rPr sz="1400" spc="247" dirty="0">
                <a:solidFill>
                  <a:srgbClr val="24292E"/>
                </a:solidFill>
                <a:latin typeface="Arial"/>
                <a:cs typeface="Arial"/>
              </a:rPr>
              <a:t> </a:t>
            </a:r>
            <a:r>
              <a:rPr sz="1400" b="1" spc="0" dirty="0">
                <a:solidFill>
                  <a:srgbClr val="24292E"/>
                </a:solidFill>
                <a:latin typeface="Times New Roman"/>
                <a:cs typeface="Times New Roman"/>
              </a:rPr>
              <a:t>Bonus: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843" y="2084214"/>
            <a:ext cx="335931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85775" y="2084214"/>
            <a:ext cx="6856185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-4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</a:t>
            </a:r>
            <a:r>
              <a:rPr sz="1400" spc="24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page,</a:t>
            </a:r>
            <a:r>
              <a:rPr sz="1400" spc="32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29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H1</a:t>
            </a:r>
            <a:r>
              <a:rPr sz="1400" spc="6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tag</a:t>
            </a:r>
            <a:r>
              <a:rPr sz="1400" spc="28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containing</a:t>
            </a:r>
            <a:r>
              <a:rPr sz="1400" spc="-3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name</a:t>
            </a:r>
            <a:r>
              <a:rPr sz="1400" spc="-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chosen</a:t>
            </a:r>
            <a:r>
              <a:rPr sz="1400" spc="-6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oject.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06252" y="2084214"/>
            <a:ext cx="734567" cy="2305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749843" y="2314719"/>
            <a:ext cx="335931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40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5775" y="2314719"/>
            <a:ext cx="4789849" cy="2476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0"/>
              </a:spcBef>
            </a:pP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or</a:t>
            </a:r>
            <a:r>
              <a:rPr sz="1400" spc="9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1400" spc="8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downloaded</a:t>
            </a:r>
            <a:r>
              <a:rPr sz="1400" spc="-115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image,</a:t>
            </a:r>
            <a:r>
              <a:rPr sz="1400" spc="333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29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one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1400" spc="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element</a:t>
            </a:r>
            <a:r>
              <a:rPr sz="1400" spc="-5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75624" y="2314719"/>
            <a:ext cx="2784284" cy="717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4"/>
              </a:spcBef>
            </a:pPr>
            <a:endParaRPr sz="550"/>
          </a:p>
        </p:txBody>
      </p:sp>
      <p:sp>
        <p:nvSpPr>
          <p:cNvPr id="17" name="object 17"/>
          <p:cNvSpPr txBox="1"/>
          <p:nvPr/>
        </p:nvSpPr>
        <p:spPr>
          <a:xfrm>
            <a:off x="5875624" y="2386454"/>
            <a:ext cx="873462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3526" y="2386454"/>
            <a:ext cx="966074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916">
              <a:lnSpc>
                <a:spcPts val="1195"/>
              </a:lnSpc>
              <a:spcBef>
                <a:spcPts val="59"/>
              </a:spcBef>
            </a:pP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ﬁle.</a:t>
            </a:r>
            <a:r>
              <a:rPr sz="2100" spc="59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Set</a:t>
            </a:r>
            <a:r>
              <a:rPr sz="2100" spc="227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9600" y="2386454"/>
            <a:ext cx="286930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src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0971" y="2386454"/>
            <a:ext cx="749437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916">
              <a:lnSpc>
                <a:spcPts val="1195"/>
              </a:lnSpc>
              <a:spcBef>
                <a:spcPts val="59"/>
              </a:spcBef>
            </a:pPr>
            <a:r>
              <a:rPr sz="2100" spc="0" baseline="2070" dirty="0">
                <a:solidFill>
                  <a:srgbClr val="24292E"/>
                </a:solidFill>
                <a:latin typeface="Times New Roman"/>
                <a:cs typeface="Times New Roman"/>
              </a:rPr>
              <a:t>attribute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843" y="2562369"/>
            <a:ext cx="7910066" cy="228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35931">
              <a:lnSpc>
                <a:spcPct val="95825"/>
              </a:lnSpc>
              <a:spcBef>
                <a:spcPts val="150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of</a:t>
            </a:r>
            <a:r>
              <a:rPr sz="1400" spc="11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each</a:t>
            </a:r>
            <a:r>
              <a:rPr sz="1400" spc="-6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1400" spc="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the</a:t>
            </a:r>
            <a:r>
              <a:rPr sz="1400" spc="25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path </a:t>
            </a:r>
            <a:r>
              <a:rPr sz="1400" spc="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dif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f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ent</a:t>
            </a:r>
            <a:r>
              <a:rPr sz="1400" spc="-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image </a:t>
            </a:r>
            <a:r>
              <a:rPr sz="1400" spc="5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</a:t>
            </a:r>
            <a:r>
              <a:rPr sz="1400" spc="1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9" dirty="0">
                <a:solidFill>
                  <a:srgbClr val="24292E"/>
                </a:solidFill>
                <a:latin typeface="Times New Roman"/>
                <a:cs typeface="Times New Roman"/>
              </a:rPr>
              <a:t>y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our</a:t>
            </a:r>
            <a:r>
              <a:rPr sz="1400" spc="12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oject </a:t>
            </a:r>
            <a:r>
              <a:rPr sz="1400" spc="5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folde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r>
              <a:rPr sz="1400" spc="27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Be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su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 </a:t>
            </a:r>
            <a:r>
              <a:rPr sz="1400" spc="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t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</a:t>
            </a:r>
            <a:r>
              <a:rPr sz="1400" spc="15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add</a:t>
            </a:r>
            <a:r>
              <a:rPr sz="1400" spc="29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description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1963" y="1588914"/>
            <a:ext cx="1147709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r>
              <a:rPr sz="1400" spc="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Download</a:t>
            </a:r>
            <a:r>
              <a:rPr sz="1400" spc="3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all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843" y="1588914"/>
            <a:ext cx="335931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775" y="1588914"/>
            <a:ext cx="5628285" cy="2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Launch</a:t>
            </a:r>
            <a:r>
              <a:rPr sz="1400" spc="33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Ju</a:t>
            </a:r>
            <a:r>
              <a:rPr sz="1400" spc="-5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yter</a:t>
            </a:r>
            <a:r>
              <a:rPr sz="1400" spc="70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Notebook,</a:t>
            </a:r>
            <a:r>
              <a:rPr sz="1400" spc="-15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open</a:t>
            </a:r>
            <a:r>
              <a:rPr sz="1400" spc="3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any</a:t>
            </a:r>
            <a:r>
              <a:rPr sz="1400" spc="1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-10" dirty="0">
                <a:solidFill>
                  <a:srgbClr val="24292E"/>
                </a:solidFill>
                <a:latin typeface="Times New Roman"/>
                <a:cs typeface="Times New Roman"/>
              </a:rPr>
              <a:t>e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vious</a:t>
            </a:r>
            <a:r>
              <a:rPr sz="1400" spc="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oject </a:t>
            </a:r>
            <a:r>
              <a:rPr sz="1400" spc="5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6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eated</a:t>
            </a:r>
            <a:r>
              <a:rPr sz="1400" spc="6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using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14060" y="1588914"/>
            <a:ext cx="837902" cy="54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14060" y="1643504"/>
            <a:ext cx="873462" cy="175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matplotlib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07446" y="1093614"/>
            <a:ext cx="692363" cy="2111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r>
              <a:rPr sz="1400" spc="1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Fill</a:t>
            </a:r>
            <a:r>
              <a:rPr sz="1400" spc="2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this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843" y="1093614"/>
            <a:ext cx="335931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5"/>
              </a:spcBef>
            </a:pPr>
            <a:r>
              <a:rPr sz="1400" spc="0" dirty="0">
                <a:solidFill>
                  <a:srgbClr val="24292E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775" y="1093614"/>
            <a:ext cx="5583769" cy="210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825"/>
              </a:lnSpc>
              <a:spcBef>
                <a:spcPts val="15"/>
              </a:spcBef>
            </a:pP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 </a:t>
            </a:r>
            <a:r>
              <a:rPr sz="1400" spc="4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p</a:t>
            </a:r>
            <a:r>
              <a:rPr sz="1400" spc="-1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oject </a:t>
            </a:r>
            <a:r>
              <a:rPr sz="1400" spc="52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folde</a:t>
            </a:r>
            <a:r>
              <a:rPr sz="1400" spc="-84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.</a:t>
            </a:r>
            <a:r>
              <a:rPr sz="1400" spc="279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Inside,</a:t>
            </a:r>
            <a:r>
              <a:rPr sz="1400" spc="22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c</a:t>
            </a:r>
            <a:r>
              <a:rPr sz="1400" spc="-17" dirty="0">
                <a:solidFill>
                  <a:srgbClr val="24292E"/>
                </a:solidFill>
                <a:latin typeface="Times New Roman"/>
                <a:cs typeface="Times New Roman"/>
              </a:rPr>
              <a:t>r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eate</a:t>
            </a:r>
            <a:r>
              <a:rPr sz="1400" spc="-56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</a:t>
            </a:r>
            <a:r>
              <a:rPr sz="1400" spc="13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new</a:t>
            </a:r>
            <a:r>
              <a:rPr sz="1400" spc="204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-18" dirty="0">
                <a:solidFill>
                  <a:srgbClr val="24292E"/>
                </a:solidFill>
                <a:latin typeface="Times New Roman"/>
                <a:cs typeface="Times New Roman"/>
              </a:rPr>
              <a:t>H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TML</a:t>
            </a:r>
            <a:r>
              <a:rPr sz="1400" spc="41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ﬁle</a:t>
            </a:r>
            <a:r>
              <a:rPr sz="1400" spc="4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and</a:t>
            </a:r>
            <a:r>
              <a:rPr sz="1400" spc="277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name</a:t>
            </a:r>
            <a:r>
              <a:rPr sz="1400" spc="178" dirty="0">
                <a:solidFill>
                  <a:srgbClr val="24292E"/>
                </a:solidFill>
                <a:latin typeface="Times New Roman"/>
                <a:cs typeface="Times New Roman"/>
              </a:rPr>
              <a:t> </a:t>
            </a:r>
            <a:r>
              <a:rPr sz="1400" spc="0" dirty="0">
                <a:solidFill>
                  <a:srgbClr val="24292E"/>
                </a:solidFill>
                <a:latin typeface="Times New Roman"/>
                <a:cs typeface="Times New Roman"/>
              </a:rPr>
              <a:t>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69544" y="1093614"/>
            <a:ext cx="837901" cy="54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69544" y="1148204"/>
            <a:ext cx="873462" cy="1562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90"/>
              </a:lnSpc>
              <a:spcBef>
                <a:spcPts val="59"/>
              </a:spcBef>
            </a:pPr>
            <a:r>
              <a:rPr sz="1800" spc="0" baseline="2372" dirty="0">
                <a:solidFill>
                  <a:srgbClr val="24292E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399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4320" y="274881"/>
            <a:ext cx="8595360" cy="2605893"/>
          </a:xfrm>
          <a:custGeom>
            <a:avLst/>
            <a:gdLst/>
            <a:ahLst/>
            <a:cxnLst/>
            <a:rect l="l" t="t" r="r" b="b"/>
            <a:pathLst>
              <a:path w="8595360" h="2605893">
                <a:moveTo>
                  <a:pt x="0" y="0"/>
                </a:moveTo>
                <a:lnTo>
                  <a:pt x="8595360" y="0"/>
                </a:lnTo>
                <a:lnTo>
                  <a:pt x="8595360" y="2605893"/>
                </a:lnTo>
                <a:lnTo>
                  <a:pt x="0" y="260589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3673075"/>
            <a:ext cx="8595360" cy="1195548"/>
          </a:xfrm>
          <a:custGeom>
            <a:avLst/>
            <a:gdLst/>
            <a:ahLst/>
            <a:cxnLst/>
            <a:rect l="l" t="t" r="r" b="b"/>
            <a:pathLst>
              <a:path w="8595360" h="1195548">
                <a:moveTo>
                  <a:pt x="0" y="0"/>
                </a:moveTo>
                <a:lnTo>
                  <a:pt x="8595360" y="0"/>
                </a:lnTo>
                <a:lnTo>
                  <a:pt x="8595360" y="1195548"/>
                </a:lnTo>
                <a:lnTo>
                  <a:pt x="0" y="11955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350" y="2880775"/>
            <a:ext cx="8595300" cy="792300"/>
          </a:xfrm>
          <a:custGeom>
            <a:avLst/>
            <a:gdLst/>
            <a:ahLst/>
            <a:cxnLst/>
            <a:rect l="l" t="t" r="r" b="b"/>
            <a:pathLst>
              <a:path w="8595300" h="792300">
                <a:moveTo>
                  <a:pt x="0" y="0"/>
                </a:moveTo>
                <a:lnTo>
                  <a:pt x="8595300" y="0"/>
                </a:lnTo>
                <a:lnTo>
                  <a:pt x="8595300" y="792300"/>
                </a:lnTo>
                <a:lnTo>
                  <a:pt x="0" y="792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0959" y="1142999"/>
            <a:ext cx="1222082" cy="1638674"/>
          </a:xfrm>
          <a:custGeom>
            <a:avLst/>
            <a:gdLst/>
            <a:ahLst/>
            <a:cxnLst/>
            <a:rect l="l" t="t" r="r" b="b"/>
            <a:pathLst>
              <a:path w="1222082" h="1638674">
                <a:moveTo>
                  <a:pt x="0" y="0"/>
                </a:moveTo>
                <a:lnTo>
                  <a:pt x="1222082" y="0"/>
                </a:lnTo>
                <a:lnTo>
                  <a:pt x="1222082" y="1638674"/>
                </a:lnTo>
                <a:lnTo>
                  <a:pt x="0" y="16386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0959" y="1142999"/>
            <a:ext cx="1222082" cy="163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38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0"/>
              </a:spcBef>
            </a:pPr>
            <a:endParaRPr sz="750"/>
          </a:p>
          <a:p>
            <a:pPr marL="1926036">
              <a:lnSpc>
                <a:spcPct val="95825"/>
              </a:lnSpc>
            </a:pPr>
            <a:r>
              <a:rPr sz="3600" dirty="0">
                <a:latin typeface="Times New Roman"/>
                <a:cs typeface="Times New Roman"/>
              </a:rPr>
              <a:t>Tim</a:t>
            </a:r>
            <a:r>
              <a:rPr sz="3600" spc="-109" dirty="0">
                <a:latin typeface="Times New Roman"/>
                <a:cs typeface="Times New Roman"/>
              </a:rPr>
              <a:t>e</a:t>
            </a:r>
            <a:r>
              <a:rPr sz="3600" spc="-40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 Up!</a:t>
            </a:r>
            <a:r>
              <a:rPr sz="3600" spc="-269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Let</a:t>
            </a:r>
            <a:r>
              <a:rPr sz="3600" spc="-194" dirty="0">
                <a:latin typeface="Times New Roman"/>
                <a:cs typeface="Times New Roman"/>
              </a:rPr>
              <a:t>’</a:t>
            </a:r>
            <a:r>
              <a:rPr sz="3600" spc="0" dirty="0">
                <a:latin typeface="Times New Roman"/>
                <a:cs typeface="Times New Roman"/>
              </a:rPr>
              <a:t>s</a:t>
            </a:r>
            <a:r>
              <a:rPr sz="3600" spc="-25" dirty="0">
                <a:latin typeface="Times New Roman"/>
                <a:cs typeface="Times New Roman"/>
              </a:rPr>
              <a:t> </a:t>
            </a:r>
            <a:r>
              <a:rPr sz="3600" spc="0" dirty="0">
                <a:latin typeface="Times New Roman"/>
                <a:cs typeface="Times New Roman"/>
              </a:rPr>
              <a:t>R</a:t>
            </a:r>
            <a:r>
              <a:rPr sz="3600" spc="-19" dirty="0">
                <a:latin typeface="Times New Roman"/>
                <a:cs typeface="Times New Roman"/>
              </a:rPr>
              <a:t>e</a:t>
            </a:r>
            <a:r>
              <a:rPr sz="3600" spc="0" dirty="0">
                <a:latin typeface="Times New Roman"/>
                <a:cs typeface="Times New Roman"/>
              </a:rPr>
              <a:t>vie</a:t>
            </a:r>
            <a:r>
              <a:rPr sz="3600" spc="-214" dirty="0">
                <a:latin typeface="Times New Roman"/>
                <a:cs typeface="Times New Roman"/>
              </a:rPr>
              <a:t>w</a:t>
            </a:r>
            <a:r>
              <a:rPr sz="3600" spc="0" dirty="0"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634775"/>
            <a:ext cx="9144000" cy="364800"/>
          </a:xfrm>
          <a:custGeom>
            <a:avLst/>
            <a:gdLst/>
            <a:ahLst/>
            <a:cxnLst/>
            <a:rect l="l" t="t" r="r" b="b"/>
            <a:pathLst>
              <a:path w="9144000" h="364800">
                <a:moveTo>
                  <a:pt x="9144000" y="0"/>
                </a:moveTo>
                <a:lnTo>
                  <a:pt x="0" y="0"/>
                </a:lnTo>
                <a:lnTo>
                  <a:pt x="0" y="364800"/>
                </a:lnTo>
                <a:lnTo>
                  <a:pt x="9144000" y="3648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1750" y="1250550"/>
            <a:ext cx="7346700" cy="430500"/>
          </a:xfrm>
          <a:custGeom>
            <a:avLst/>
            <a:gdLst/>
            <a:ahLst/>
            <a:cxnLst/>
            <a:rect l="l" t="t" r="r" b="b"/>
            <a:pathLst>
              <a:path w="7346700" h="430500">
                <a:moveTo>
                  <a:pt x="0" y="71751"/>
                </a:moveTo>
                <a:lnTo>
                  <a:pt x="1461" y="57273"/>
                </a:lnTo>
                <a:lnTo>
                  <a:pt x="5652" y="43790"/>
                </a:lnTo>
                <a:lnTo>
                  <a:pt x="31706" y="12205"/>
                </a:lnTo>
                <a:lnTo>
                  <a:pt x="71751" y="0"/>
                </a:lnTo>
                <a:lnTo>
                  <a:pt x="7274948" y="0"/>
                </a:lnTo>
                <a:lnTo>
                  <a:pt x="7312090" y="10360"/>
                </a:lnTo>
                <a:lnTo>
                  <a:pt x="7340406" y="42366"/>
                </a:lnTo>
                <a:lnTo>
                  <a:pt x="7346700" y="71751"/>
                </a:lnTo>
                <a:lnTo>
                  <a:pt x="7346700" y="358748"/>
                </a:lnTo>
                <a:lnTo>
                  <a:pt x="7334416" y="398908"/>
                </a:lnTo>
                <a:lnTo>
                  <a:pt x="7302779" y="424902"/>
                </a:lnTo>
                <a:lnTo>
                  <a:pt x="7274948" y="430500"/>
                </a:lnTo>
                <a:lnTo>
                  <a:pt x="71751" y="430500"/>
                </a:lnTo>
                <a:lnTo>
                  <a:pt x="31591" y="418216"/>
                </a:lnTo>
                <a:lnTo>
                  <a:pt x="5597" y="386579"/>
                </a:lnTo>
                <a:lnTo>
                  <a:pt x="0" y="358748"/>
                </a:lnTo>
                <a:lnTo>
                  <a:pt x="0" y="71751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090" y="1250540"/>
            <a:ext cx="557337" cy="430587"/>
          </a:xfrm>
          <a:custGeom>
            <a:avLst/>
            <a:gdLst/>
            <a:ahLst/>
            <a:cxnLst/>
            <a:rect l="l" t="t" r="r" b="b"/>
            <a:pathLst>
              <a:path w="557337" h="430587">
                <a:moveTo>
                  <a:pt x="0" y="0"/>
                </a:moveTo>
                <a:lnTo>
                  <a:pt x="557337" y="0"/>
                </a:lnTo>
                <a:lnTo>
                  <a:pt x="557337" y="430587"/>
                </a:lnTo>
                <a:lnTo>
                  <a:pt x="0" y="4305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090" y="1242617"/>
            <a:ext cx="557337" cy="446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090" y="1782190"/>
            <a:ext cx="557337" cy="430587"/>
          </a:xfrm>
          <a:custGeom>
            <a:avLst/>
            <a:gdLst/>
            <a:ahLst/>
            <a:cxnLst/>
            <a:rect l="l" t="t" r="r" b="b"/>
            <a:pathLst>
              <a:path w="557337" h="430587">
                <a:moveTo>
                  <a:pt x="0" y="0"/>
                </a:moveTo>
                <a:lnTo>
                  <a:pt x="557337" y="0"/>
                </a:lnTo>
                <a:lnTo>
                  <a:pt x="557337" y="430587"/>
                </a:lnTo>
                <a:lnTo>
                  <a:pt x="0" y="4305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8090" y="1774267"/>
            <a:ext cx="557337" cy="446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090" y="2337452"/>
            <a:ext cx="557337" cy="430587"/>
          </a:xfrm>
          <a:custGeom>
            <a:avLst/>
            <a:gdLst/>
            <a:ahLst/>
            <a:cxnLst/>
            <a:rect l="l" t="t" r="r" b="b"/>
            <a:pathLst>
              <a:path w="557337" h="430587">
                <a:moveTo>
                  <a:pt x="0" y="0"/>
                </a:moveTo>
                <a:lnTo>
                  <a:pt x="557337" y="0"/>
                </a:lnTo>
                <a:lnTo>
                  <a:pt x="557337" y="430587"/>
                </a:lnTo>
                <a:lnTo>
                  <a:pt x="0" y="43058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090" y="2329530"/>
            <a:ext cx="557337" cy="446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1750" y="1785025"/>
            <a:ext cx="7346700" cy="430500"/>
          </a:xfrm>
          <a:custGeom>
            <a:avLst/>
            <a:gdLst/>
            <a:ahLst/>
            <a:cxnLst/>
            <a:rect l="l" t="t" r="r" b="b"/>
            <a:pathLst>
              <a:path w="7346700" h="430500">
                <a:moveTo>
                  <a:pt x="0" y="71751"/>
                </a:moveTo>
                <a:lnTo>
                  <a:pt x="1461" y="57273"/>
                </a:lnTo>
                <a:lnTo>
                  <a:pt x="5652" y="43789"/>
                </a:lnTo>
                <a:lnTo>
                  <a:pt x="31706" y="12205"/>
                </a:lnTo>
                <a:lnTo>
                  <a:pt x="71751" y="0"/>
                </a:lnTo>
                <a:lnTo>
                  <a:pt x="7274948" y="0"/>
                </a:lnTo>
                <a:lnTo>
                  <a:pt x="7312090" y="10360"/>
                </a:lnTo>
                <a:lnTo>
                  <a:pt x="7340406" y="42366"/>
                </a:lnTo>
                <a:lnTo>
                  <a:pt x="7346700" y="71751"/>
                </a:lnTo>
                <a:lnTo>
                  <a:pt x="7346700" y="358748"/>
                </a:lnTo>
                <a:lnTo>
                  <a:pt x="7334416" y="398908"/>
                </a:lnTo>
                <a:lnTo>
                  <a:pt x="7302779" y="424902"/>
                </a:lnTo>
                <a:lnTo>
                  <a:pt x="7274948" y="430500"/>
                </a:lnTo>
                <a:lnTo>
                  <a:pt x="71751" y="430500"/>
                </a:lnTo>
                <a:lnTo>
                  <a:pt x="31591" y="418216"/>
                </a:lnTo>
                <a:lnTo>
                  <a:pt x="5597" y="386579"/>
                </a:lnTo>
                <a:lnTo>
                  <a:pt x="0" y="358748"/>
                </a:lnTo>
                <a:lnTo>
                  <a:pt x="0" y="71751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1750" y="2319500"/>
            <a:ext cx="7346700" cy="430500"/>
          </a:xfrm>
          <a:custGeom>
            <a:avLst/>
            <a:gdLst/>
            <a:ahLst/>
            <a:cxnLst/>
            <a:rect l="l" t="t" r="r" b="b"/>
            <a:pathLst>
              <a:path w="7346700" h="430500">
                <a:moveTo>
                  <a:pt x="0" y="71751"/>
                </a:moveTo>
                <a:lnTo>
                  <a:pt x="1461" y="57273"/>
                </a:lnTo>
                <a:lnTo>
                  <a:pt x="5652" y="43789"/>
                </a:lnTo>
                <a:lnTo>
                  <a:pt x="31706" y="12205"/>
                </a:lnTo>
                <a:lnTo>
                  <a:pt x="71751" y="0"/>
                </a:lnTo>
                <a:lnTo>
                  <a:pt x="7274948" y="0"/>
                </a:lnTo>
                <a:lnTo>
                  <a:pt x="7312090" y="10360"/>
                </a:lnTo>
                <a:lnTo>
                  <a:pt x="7340406" y="42366"/>
                </a:lnTo>
                <a:lnTo>
                  <a:pt x="7346700" y="71751"/>
                </a:lnTo>
                <a:lnTo>
                  <a:pt x="7346700" y="358748"/>
                </a:lnTo>
                <a:lnTo>
                  <a:pt x="7334416" y="398908"/>
                </a:lnTo>
                <a:lnTo>
                  <a:pt x="7302779" y="424902"/>
                </a:lnTo>
                <a:lnTo>
                  <a:pt x="7274948" y="430500"/>
                </a:lnTo>
                <a:lnTo>
                  <a:pt x="71751" y="430500"/>
                </a:lnTo>
                <a:lnTo>
                  <a:pt x="31591" y="418216"/>
                </a:lnTo>
                <a:lnTo>
                  <a:pt x="5597" y="386579"/>
                </a:lnTo>
                <a:lnTo>
                  <a:pt x="0" y="358748"/>
                </a:lnTo>
                <a:lnTo>
                  <a:pt x="0" y="71751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0" y="111506"/>
            <a:ext cx="5217344" cy="438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95"/>
              </a:lnSpc>
              <a:spcBef>
                <a:spcPts val="169"/>
              </a:spcBef>
            </a:pPr>
            <a:r>
              <a:rPr sz="3600" b="1" baseline="-3623" dirty="0">
                <a:latin typeface="Times New Roman"/>
                <a:cs typeface="Times New Roman"/>
              </a:rPr>
              <a:t>    </a:t>
            </a:r>
            <a:r>
              <a:rPr sz="3600" b="1" spc="-114" baseline="-3623" dirty="0">
                <a:latin typeface="Times New Roman"/>
                <a:cs typeface="Times New Roman"/>
              </a:rPr>
              <a:t> </a:t>
            </a:r>
            <a:r>
              <a:rPr sz="3600" b="1" spc="-1475" baseline="-3623" dirty="0">
                <a:latin typeface="Times New Roman"/>
                <a:cs typeface="Times New Roman"/>
              </a:rPr>
              <a:t>C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2700" b="1" spc="-57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3600" b="1" spc="0" baseline="-3623" dirty="0">
                <a:latin typeface="Times New Roman"/>
                <a:cs typeface="Times New Roman"/>
              </a:rPr>
              <a:t>l</a:t>
            </a:r>
            <a:r>
              <a:rPr sz="3600" b="1" spc="-894" baseline="-3623" dirty="0">
                <a:latin typeface="Times New Roman"/>
                <a:cs typeface="Times New Roman"/>
              </a:rPr>
              <a:t>a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700" b="1" spc="-71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r>
              <a:rPr sz="3600" b="1" spc="-519" baseline="-3623" dirty="0">
                <a:latin typeface="Times New Roman"/>
                <a:cs typeface="Times New Roman"/>
              </a:rPr>
              <a:t>s</a:t>
            </a:r>
            <a:r>
              <a:rPr sz="2700" b="1" spc="-45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3600" b="1" spc="-329" baseline="-3623" dirty="0">
                <a:latin typeface="Times New Roman"/>
                <a:cs typeface="Times New Roman"/>
              </a:rPr>
              <a:t>s</a:t>
            </a:r>
            <a:r>
              <a:rPr sz="2700" b="1" spc="-4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3600" b="1" spc="-1614" baseline="-3623" dirty="0">
                <a:latin typeface="Times New Roman"/>
                <a:cs typeface="Times New Roman"/>
              </a:rPr>
              <a:t>O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sz="2700" b="1" spc="-40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3600" b="1" spc="-489" baseline="-3623" dirty="0">
                <a:latin typeface="Times New Roman"/>
                <a:cs typeface="Times New Roman"/>
              </a:rPr>
              <a:t>b</a:t>
            </a:r>
            <a:r>
              <a:rPr sz="2700" b="1" spc="-52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3600" b="1" spc="-94" baseline="-3623" dirty="0">
                <a:latin typeface="Times New Roman"/>
                <a:cs typeface="Times New Roman"/>
              </a:rPr>
              <a:t>j</a:t>
            </a:r>
            <a:r>
              <a:rPr sz="2700" b="1" spc="-55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3600" b="1" spc="-300" baseline="-3623" dirty="0">
                <a:latin typeface="Times New Roman"/>
                <a:cs typeface="Times New Roman"/>
              </a:rPr>
              <a:t>e</a:t>
            </a:r>
            <a:r>
              <a:rPr sz="2700" b="1" spc="-30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3600" b="1" spc="-969" baseline="-3623" dirty="0">
                <a:latin typeface="Times New Roman"/>
                <a:cs typeface="Times New Roman"/>
              </a:rPr>
              <a:t>c</a:t>
            </a:r>
            <a:r>
              <a:rPr sz="2700" b="1" spc="-5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3600" b="1" spc="-759" baseline="-3623" dirty="0">
                <a:latin typeface="Times New Roman"/>
                <a:cs typeface="Times New Roman"/>
              </a:rPr>
              <a:t>t</a:t>
            </a:r>
            <a:r>
              <a:rPr sz="2700" b="1" spc="-25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3600" b="1" spc="-384" baseline="-3623" dirty="0">
                <a:latin typeface="Times New Roman"/>
                <a:cs typeface="Times New Roman"/>
              </a:rPr>
              <a:t>i</a:t>
            </a:r>
            <a:r>
              <a:rPr sz="2700" b="1" spc="-57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3600" b="1" spc="-644" baseline="-3623" dirty="0">
                <a:latin typeface="Times New Roman"/>
                <a:cs typeface="Times New Roman"/>
              </a:rPr>
              <a:t>v</a:t>
            </a:r>
            <a:r>
              <a:rPr sz="2700" b="1" spc="-27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3600" b="1" spc="-1009" baseline="-3623" dirty="0">
                <a:latin typeface="Times New Roman"/>
                <a:cs typeface="Times New Roman"/>
              </a:rPr>
              <a:t>e</a:t>
            </a:r>
            <a:r>
              <a:rPr sz="2700" b="1" spc="-20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2700" b="1" spc="-12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3600" b="1" spc="-659" baseline="-3623" dirty="0">
                <a:latin typeface="Times New Roman"/>
                <a:cs typeface="Times New Roman"/>
              </a:rPr>
              <a:t>s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class </a:t>
            </a:r>
            <a:r>
              <a:rPr sz="2700" b="1" spc="-14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ou</a:t>
            </a:r>
            <a:r>
              <a:rPr sz="2700" b="1" spc="113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2700" b="1" spc="-5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700" b="1" spc="179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able</a:t>
            </a:r>
            <a:r>
              <a:rPr sz="2700" b="1" spc="223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700" b="1" spc="-25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700" b="1" spc="0" baseline="38650" dirty="0">
                <a:solidFill>
                  <a:srgbClr val="595959"/>
                </a:solidFill>
                <a:latin typeface="Times New Roman"/>
                <a:cs typeface="Times New Roman"/>
              </a:rPr>
              <a:t>o: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5790" y="1374939"/>
            <a:ext cx="6964578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>
                <a:latin typeface="Arial"/>
                <a:cs typeface="Arial"/>
              </a:rPr>
              <a:t>Fully grasp the mechanics of HTML, CSS and JavaScript as their role building websites.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5790" y="1804639"/>
            <a:ext cx="7127443" cy="41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>
                <a:latin typeface="Arial"/>
                <a:cs typeface="Arial"/>
              </a:rPr>
              <a:t>Comprehensive understanding of the basic parts of an HTML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web page and how to create</a:t>
            </a:r>
            <a:endParaRPr sz="1400">
              <a:latin typeface="Arial"/>
              <a:cs typeface="Arial"/>
            </a:endParaRPr>
          </a:p>
          <a:p>
            <a:pPr marL="12700" marR="26669">
              <a:lnSpc>
                <a:spcPct val="95825"/>
              </a:lnSpc>
            </a:pPr>
            <a:r>
              <a:rPr sz="1400" spc="0" dirty="0">
                <a:latin typeface="Arial"/>
                <a:cs typeface="Arial"/>
              </a:rPr>
              <a:t>one from scratch.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5790" y="2443889"/>
            <a:ext cx="6247333" cy="203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0"/>
              </a:lnSpc>
              <a:spcBef>
                <a:spcPts val="76"/>
              </a:spcBef>
            </a:pPr>
            <a:r>
              <a:rPr sz="1400" spc="0" dirty="0">
                <a:latin typeface="Arial"/>
                <a:cs typeface="Arial"/>
              </a:rPr>
              <a:t>Learn to cover and utilize some of the most common HTML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0" dirty="0">
                <a:latin typeface="Arial"/>
                <a:cs typeface="Arial"/>
              </a:rPr>
              <a:t>tags and selectors.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4 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-223525" y="-360300"/>
            <a:ext cx="9334769" cy="5746677"/>
          </a:xfrm>
          <a:custGeom>
            <a:avLst/>
            <a:gdLst/>
            <a:ahLst/>
            <a:cxnLst/>
            <a:rect l="l" t="t" r="r" b="b"/>
            <a:pathLst>
              <a:path w="9334769" h="5746677">
                <a:moveTo>
                  <a:pt x="9334769" y="360300"/>
                </a:moveTo>
                <a:lnTo>
                  <a:pt x="223525" y="360300"/>
                </a:lnTo>
                <a:lnTo>
                  <a:pt x="223525" y="5503800"/>
                </a:lnTo>
                <a:lnTo>
                  <a:pt x="9334769" y="5503800"/>
                </a:lnTo>
                <a:lnTo>
                  <a:pt x="9334769" y="360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223525" y="-360300"/>
            <a:ext cx="9334769" cy="5746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1050" y="3697950"/>
            <a:ext cx="4701300" cy="2947500"/>
          </a:xfrm>
          <a:custGeom>
            <a:avLst/>
            <a:gdLst/>
            <a:ahLst/>
            <a:cxnLst/>
            <a:rect l="l" t="t" r="r" b="b"/>
            <a:pathLst>
              <a:path w="4701300" h="2947500">
                <a:moveTo>
                  <a:pt x="4701300" y="0"/>
                </a:moveTo>
                <a:lnTo>
                  <a:pt x="0" y="0"/>
                </a:lnTo>
                <a:lnTo>
                  <a:pt x="0" y="1445549"/>
                </a:lnTo>
                <a:lnTo>
                  <a:pt x="4701300" y="1445549"/>
                </a:lnTo>
                <a:lnTo>
                  <a:pt x="4701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95550" y="3917532"/>
            <a:ext cx="4005173" cy="1054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20"/>
              </a:lnSpc>
              <a:spcBef>
                <a:spcPts val="126"/>
              </a:spcBef>
            </a:pPr>
            <a:r>
              <a:rPr sz="2400" spc="0" dirty="0">
                <a:latin typeface="Times New Roman"/>
                <a:cs typeface="Times New Roman"/>
              </a:rPr>
              <a:t>Not</a:t>
            </a:r>
            <a:r>
              <a:rPr sz="2400" spc="251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Done</a:t>
            </a:r>
            <a:r>
              <a:rPr sz="2400" spc="311" dirty="0">
                <a:latin typeface="Times New Roman"/>
                <a:cs typeface="Times New Roman"/>
              </a:rPr>
              <a:t> </a:t>
            </a:r>
            <a:r>
              <a:rPr sz="2400" spc="-14" dirty="0">
                <a:latin typeface="Times New Roman"/>
                <a:cs typeface="Times New Roman"/>
              </a:rPr>
              <a:t>y</a:t>
            </a:r>
            <a:r>
              <a:rPr sz="2400" spc="0" dirty="0">
                <a:latin typeface="Times New Roman"/>
                <a:cs typeface="Times New Roman"/>
              </a:rPr>
              <a:t>et!!!</a:t>
            </a:r>
            <a:endParaRPr sz="2400">
              <a:latin typeface="Times New Roman"/>
              <a:cs typeface="Times New Roman"/>
            </a:endParaRPr>
          </a:p>
          <a:p>
            <a:pPr marL="12700" marR="45720">
              <a:lnSpc>
                <a:spcPct val="95825"/>
              </a:lnSpc>
            </a:pPr>
            <a:r>
              <a:rPr sz="2400" spc="0" dirty="0">
                <a:latin typeface="Times New Roman"/>
                <a:cs typeface="Times New Roman"/>
              </a:rPr>
              <a:t>Almost 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the</a:t>
            </a:r>
            <a:r>
              <a:rPr sz="2400" spc="-19" dirty="0">
                <a:latin typeface="Times New Roman"/>
                <a:cs typeface="Times New Roman"/>
              </a:rPr>
              <a:t>r</a:t>
            </a:r>
            <a:r>
              <a:rPr sz="2400" spc="0" dirty="0">
                <a:latin typeface="Times New Roman"/>
                <a:cs typeface="Times New Roman"/>
              </a:rPr>
              <a:t>e!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sz="2400" spc="-139" dirty="0">
                <a:latin typeface="Times New Roman"/>
                <a:cs typeface="Times New Roman"/>
              </a:rPr>
              <a:t>T</a:t>
            </a:r>
            <a:r>
              <a:rPr sz="2400" spc="0" dirty="0">
                <a:latin typeface="Times New Roman"/>
                <a:cs typeface="Times New Roman"/>
              </a:rPr>
              <a:t>As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please</a:t>
            </a:r>
            <a:r>
              <a:rPr sz="2400" spc="155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int</a:t>
            </a:r>
            <a:r>
              <a:rPr sz="2400" spc="-45" dirty="0">
                <a:latin typeface="Times New Roman"/>
                <a:cs typeface="Times New Roman"/>
              </a:rPr>
              <a:t>r</a:t>
            </a:r>
            <a:r>
              <a:rPr sz="2400" spc="0" dirty="0">
                <a:latin typeface="Times New Roman"/>
                <a:cs typeface="Times New Roman"/>
              </a:rPr>
              <a:t>oduce</a:t>
            </a:r>
            <a:r>
              <a:rPr sz="2400" spc="-254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the</a:t>
            </a:r>
            <a:r>
              <a:rPr sz="2400" spc="468" dirty="0">
                <a:latin typeface="Times New Roman"/>
                <a:cs typeface="Times New Roman"/>
              </a:rPr>
              <a:t> </a:t>
            </a:r>
            <a:r>
              <a:rPr sz="2400" spc="0" dirty="0">
                <a:latin typeface="Times New Roman"/>
                <a:cs typeface="Times New Roman"/>
              </a:rPr>
              <a:t>HW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72217" y="4955905"/>
            <a:ext cx="110134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spc="0" dirty="0"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74320" y="274881"/>
            <a:ext cx="8595360" cy="4593742"/>
          </a:xfrm>
          <a:custGeom>
            <a:avLst/>
            <a:gdLst/>
            <a:ahLst/>
            <a:cxnLst/>
            <a:rect l="l" t="t" r="r" b="b"/>
            <a:pathLst>
              <a:path w="8595360" h="4593742">
                <a:moveTo>
                  <a:pt x="0" y="0"/>
                </a:moveTo>
                <a:lnTo>
                  <a:pt x="8595360" y="0"/>
                </a:lnTo>
                <a:lnTo>
                  <a:pt x="8595360" y="4593742"/>
                </a:lnTo>
                <a:lnTo>
                  <a:pt x="0" y="459374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" y="154525"/>
            <a:ext cx="8595360" cy="483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1449" y="458037"/>
            <a:ext cx="5161101" cy="4265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8599" y="496137"/>
            <a:ext cx="5046801" cy="4151225"/>
          </a:xfrm>
          <a:custGeom>
            <a:avLst/>
            <a:gdLst/>
            <a:ahLst/>
            <a:cxnLst/>
            <a:rect l="l" t="t" r="r" b="b"/>
            <a:pathLst>
              <a:path w="5046801" h="4151225">
                <a:moveTo>
                  <a:pt x="0" y="0"/>
                </a:moveTo>
                <a:lnTo>
                  <a:pt x="5046801" y="0"/>
                </a:lnTo>
                <a:lnTo>
                  <a:pt x="5046801" y="4151225"/>
                </a:lnTo>
                <a:lnTo>
                  <a:pt x="0" y="41512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8599" y="496137"/>
            <a:ext cx="5046801" cy="4151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3" algn="r">
              <a:lnSpc>
                <a:spcPct val="95825"/>
              </a:lnSpc>
              <a:spcBef>
                <a:spcPts val="10"/>
              </a:spcBef>
            </a:pPr>
            <a:r>
              <a:rPr sz="600" spc="0" dirty="0">
                <a:latin typeface="Arial"/>
                <a:cs typeface="Arial"/>
              </a:rPr>
              <a:t>40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927608" y="819905"/>
            <a:ext cx="7311263" cy="3013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7101">
              <a:lnSpc>
                <a:spcPts val="4395"/>
              </a:lnSpc>
              <a:spcBef>
                <a:spcPts val="219"/>
              </a:spcBef>
            </a:pPr>
            <a:r>
              <a:rPr sz="4300" spc="0" dirty="0">
                <a:latin typeface="Arial"/>
                <a:cs typeface="Arial"/>
              </a:rPr>
              <a:t>&lt;/&gt;</a:t>
            </a:r>
            <a:endParaRPr sz="4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320" y="274881"/>
            <a:ext cx="135642" cy="3532218"/>
          </a:xfrm>
          <a:custGeom>
            <a:avLst/>
            <a:gdLst/>
            <a:ahLst/>
            <a:cxnLst/>
            <a:rect l="l" t="t" r="r" b="b"/>
            <a:pathLst>
              <a:path w="135642" h="3532218">
                <a:moveTo>
                  <a:pt x="0" y="0"/>
                </a:moveTo>
                <a:lnTo>
                  <a:pt x="135642" y="0"/>
                </a:lnTo>
                <a:lnTo>
                  <a:pt x="135642" y="3532218"/>
                </a:lnTo>
                <a:lnTo>
                  <a:pt x="0" y="35322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900" y="3807100"/>
            <a:ext cx="8596200" cy="88244"/>
          </a:xfrm>
          <a:custGeom>
            <a:avLst/>
            <a:gdLst/>
            <a:ahLst/>
            <a:cxnLst/>
            <a:rect l="l" t="t" r="r" b="b"/>
            <a:pathLst>
              <a:path w="8596200" h="88244">
                <a:moveTo>
                  <a:pt x="0" y="0"/>
                </a:moveTo>
                <a:lnTo>
                  <a:pt x="8596200" y="0"/>
                </a:lnTo>
                <a:lnTo>
                  <a:pt x="8596200" y="88244"/>
                </a:lnTo>
                <a:lnTo>
                  <a:pt x="0" y="882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62" y="-228600"/>
            <a:ext cx="8535272" cy="4064422"/>
          </a:xfrm>
          <a:custGeom>
            <a:avLst/>
            <a:gdLst/>
            <a:ahLst/>
            <a:cxnLst/>
            <a:rect l="l" t="t" r="r" b="b"/>
            <a:pathLst>
              <a:path w="8535272" h="4064422">
                <a:moveTo>
                  <a:pt x="8535272" y="228600"/>
                </a:moveTo>
                <a:lnTo>
                  <a:pt x="0" y="228600"/>
                </a:lnTo>
                <a:lnTo>
                  <a:pt x="0" y="4064422"/>
                </a:lnTo>
                <a:lnTo>
                  <a:pt x="8535272" y="4064422"/>
                </a:lnTo>
                <a:lnTo>
                  <a:pt x="8535272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900" y="4322844"/>
            <a:ext cx="8596200" cy="64155"/>
          </a:xfrm>
          <a:custGeom>
            <a:avLst/>
            <a:gdLst/>
            <a:ahLst/>
            <a:cxnLst/>
            <a:rect l="l" t="t" r="r" b="b"/>
            <a:pathLst>
              <a:path w="8596200" h="64155">
                <a:moveTo>
                  <a:pt x="0" y="0"/>
                </a:moveTo>
                <a:lnTo>
                  <a:pt x="8596200" y="0"/>
                </a:lnTo>
                <a:lnTo>
                  <a:pt x="8596200" y="64155"/>
                </a:lnTo>
                <a:lnTo>
                  <a:pt x="0" y="641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550" y="3895344"/>
            <a:ext cx="8907900" cy="427500"/>
          </a:xfrm>
          <a:custGeom>
            <a:avLst/>
            <a:gdLst/>
            <a:ahLst/>
            <a:cxnLst/>
            <a:rect l="l" t="t" r="r" b="b"/>
            <a:pathLst>
              <a:path w="8907900" h="427500">
                <a:moveTo>
                  <a:pt x="8901449" y="0"/>
                </a:moveTo>
                <a:lnTo>
                  <a:pt x="0" y="0"/>
                </a:lnTo>
                <a:lnTo>
                  <a:pt x="0" y="427500"/>
                </a:lnTo>
                <a:lnTo>
                  <a:pt x="8901449" y="427500"/>
                </a:lnTo>
                <a:lnTo>
                  <a:pt x="8901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01100" y="4387000"/>
            <a:ext cx="9251400" cy="482100"/>
          </a:xfrm>
          <a:custGeom>
            <a:avLst/>
            <a:gdLst/>
            <a:ahLst/>
            <a:cxnLst/>
            <a:rect l="l" t="t" r="r" b="b"/>
            <a:pathLst>
              <a:path w="9251400" h="482100">
                <a:moveTo>
                  <a:pt x="9245100" y="0"/>
                </a:moveTo>
                <a:lnTo>
                  <a:pt x="101100" y="0"/>
                </a:lnTo>
                <a:lnTo>
                  <a:pt x="101100" y="482100"/>
                </a:lnTo>
                <a:lnTo>
                  <a:pt x="9245100" y="482100"/>
                </a:lnTo>
                <a:lnTo>
                  <a:pt x="9245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7608" y="838580"/>
            <a:ext cx="7311263" cy="2995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700" y="279400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0" y="0"/>
                </a:moveTo>
                <a:lnTo>
                  <a:pt x="2260600" y="0"/>
                </a:lnTo>
              </a:path>
            </a:pathLst>
          </a:custGeom>
          <a:ln w="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4300" y="279400"/>
            <a:ext cx="6223000" cy="0"/>
          </a:xfrm>
          <a:custGeom>
            <a:avLst/>
            <a:gdLst/>
            <a:ahLst/>
            <a:cxnLst/>
            <a:rect l="l" t="t" r="r" b="b"/>
            <a:pathLst>
              <a:path w="6223000">
                <a:moveTo>
                  <a:pt x="0" y="0"/>
                </a:moveTo>
                <a:lnTo>
                  <a:pt x="6223000" y="0"/>
                </a:lnTo>
              </a:path>
            </a:pathLst>
          </a:custGeom>
          <a:ln w="12699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" y="266700"/>
            <a:ext cx="0" cy="1422399"/>
          </a:xfrm>
          <a:custGeom>
            <a:avLst/>
            <a:gdLst/>
            <a:ahLst/>
            <a:cxnLst/>
            <a:rect l="l" t="t" r="r" b="b"/>
            <a:pathLst>
              <a:path h="1422399">
                <a:moveTo>
                  <a:pt x="0" y="1422399"/>
                </a:moveTo>
                <a:lnTo>
                  <a:pt x="0" y="0"/>
                </a:lnTo>
              </a:path>
            </a:pathLst>
          </a:custGeom>
          <a:ln w="1270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5800" y="673100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>
                <a:moveTo>
                  <a:pt x="0" y="0"/>
                </a:moveTo>
                <a:lnTo>
                  <a:pt x="3492500" y="0"/>
                </a:lnTo>
              </a:path>
            </a:pathLst>
          </a:custGeom>
          <a:ln w="88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9100" y="622300"/>
            <a:ext cx="0" cy="1028699"/>
          </a:xfrm>
          <a:custGeom>
            <a:avLst/>
            <a:gdLst/>
            <a:ahLst/>
            <a:cxnLst/>
            <a:rect l="l" t="t" r="r" b="b"/>
            <a:pathLst>
              <a:path h="1028699">
                <a:moveTo>
                  <a:pt x="0" y="1028699"/>
                </a:moveTo>
                <a:lnTo>
                  <a:pt x="0" y="0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400" y="3949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0" y="0"/>
                </a:lnTo>
              </a:path>
            </a:pathLst>
          </a:custGeom>
          <a:ln w="0">
            <a:solidFill>
              <a:srgbClr val="D3E1E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2454" y="4026090"/>
            <a:ext cx="384564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Instruc</a:t>
            </a:r>
            <a:r>
              <a:rPr sz="2700" spc="-27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7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Demonst</a:t>
            </a:r>
            <a:r>
              <a:rPr sz="2700" spc="-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ation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8908" y="4412781"/>
            <a:ext cx="94757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eb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5 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900" y="4322844"/>
            <a:ext cx="8596200" cy="64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5"/>
              </a:spcBef>
            </a:pPr>
            <a:endParaRPr sz="500"/>
          </a:p>
        </p:txBody>
      </p:sp>
      <p:sp>
        <p:nvSpPr>
          <p:cNvPr id="7" name="object 7"/>
          <p:cNvSpPr txBox="1"/>
          <p:nvPr/>
        </p:nvSpPr>
        <p:spPr>
          <a:xfrm>
            <a:off x="274320" y="279399"/>
            <a:ext cx="135642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09962" y="279399"/>
            <a:ext cx="2117337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527300" y="266700"/>
            <a:ext cx="6342800" cy="3540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4320" y="3807100"/>
            <a:ext cx="8595780" cy="88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4"/>
              </a:spcBef>
            </a:pPr>
            <a:endParaRPr sz="650"/>
          </a:p>
        </p:txBody>
      </p:sp>
      <p:sp>
        <p:nvSpPr>
          <p:cNvPr id="3" name="object 3"/>
          <p:cNvSpPr txBox="1"/>
          <p:nvPr/>
        </p:nvSpPr>
        <p:spPr>
          <a:xfrm>
            <a:off x="2654300" y="139700"/>
            <a:ext cx="6223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06400" y="3809999"/>
            <a:ext cx="7366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11176" y="1473200"/>
            <a:ext cx="6131813" cy="3644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36"/>
              </a:spcBef>
            </a:pPr>
            <a:endParaRPr sz="600"/>
          </a:p>
          <a:p>
            <a:pPr algn="r">
              <a:lnSpc>
                <a:spcPts val="1089"/>
              </a:lnSpc>
              <a:spcBef>
                <a:spcPts val="1000"/>
              </a:spcBef>
            </a:pPr>
            <a:r>
              <a:rPr sz="2400" spc="0" baseline="-27176" dirty="0">
                <a:solidFill>
                  <a:srgbClr val="A53D4B"/>
                </a:solidFill>
                <a:latin typeface="Arial"/>
                <a:cs typeface="Arial"/>
              </a:rPr>
              <a:t>O</a:t>
            </a:r>
            <a:r>
              <a:rPr sz="2400" spc="0" baseline="-27176" dirty="0">
                <a:solidFill>
                  <a:srgbClr val="4D4D4B"/>
                </a:solidFill>
                <a:latin typeface="Arial"/>
                <a:cs typeface="Arial"/>
              </a:rPr>
              <a:t>MYVIDEOS                      </a:t>
            </a:r>
            <a:r>
              <a:rPr sz="2400" spc="221" baseline="-27176" dirty="0">
                <a:solidFill>
                  <a:srgbClr val="4D4D4B"/>
                </a:solidFill>
                <a:latin typeface="Arial"/>
                <a:cs typeface="Arial"/>
              </a:rPr>
              <a:t> </a:t>
            </a:r>
            <a:r>
              <a:rPr sz="300" spc="0" dirty="0">
                <a:solidFill>
                  <a:srgbClr val="B3B3B3"/>
                </a:solidFill>
                <a:latin typeface="Times New Roman"/>
                <a:cs typeface="Times New Roman"/>
              </a:rPr>
              <a:t>t09  </a:t>
            </a:r>
            <a:r>
              <a:rPr sz="300" spc="28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300" spc="0" dirty="0">
                <a:solidFill>
                  <a:srgbClr val="B3B3B3"/>
                </a:solidFill>
                <a:latin typeface="Times New Roman"/>
                <a:cs typeface="Times New Roman"/>
              </a:rPr>
              <a:t>... </a:t>
            </a:r>
            <a:r>
              <a:rPr sz="300" spc="37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400" spc="0" dirty="0">
                <a:solidFill>
                  <a:srgbClr val="B3B3B3"/>
                </a:solidFill>
                <a:latin typeface="Times New Roman"/>
                <a:cs typeface="Times New Roman"/>
              </a:rPr>
              <a:t>¡t~      </a:t>
            </a:r>
            <a:r>
              <a:rPr sz="400" spc="1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400" spc="0" dirty="0">
                <a:solidFill>
                  <a:srgbClr val="B3B3B3"/>
                </a:solidFill>
                <a:latin typeface="Times New Roman"/>
                <a:cs typeface="Times New Roman"/>
              </a:rPr>
              <a:t>..</a:t>
            </a:r>
            <a:endParaRPr sz="400">
              <a:latin typeface="Times New Roman"/>
              <a:cs typeface="Times New Roman"/>
            </a:endParaRPr>
          </a:p>
          <a:p>
            <a:pPr marR="101505" algn="r">
              <a:lnSpc>
                <a:spcPts val="630"/>
              </a:lnSpc>
              <a:spcBef>
                <a:spcPts val="1616"/>
              </a:spcBef>
            </a:pPr>
            <a:r>
              <a:rPr sz="750" spc="0" baseline="5797" dirty="0">
                <a:solidFill>
                  <a:srgbClr val="B3B3B3"/>
                </a:solidFill>
                <a:latin typeface="Times New Roman"/>
                <a:cs typeface="Times New Roman"/>
              </a:rPr>
              <a:t>O.      </a:t>
            </a:r>
            <a:r>
              <a:rPr sz="750" spc="26" baseline="5797" dirty="0">
                <a:solidFill>
                  <a:srgbClr val="B3B3B3"/>
                </a:solidFill>
                <a:latin typeface="Times New Roman"/>
                <a:cs typeface="Times New Roman"/>
              </a:rPr>
              <a:t> </a:t>
            </a:r>
            <a:r>
              <a:rPr sz="500" spc="0" dirty="0">
                <a:solidFill>
                  <a:srgbClr val="4D4D4B"/>
                </a:solidFill>
                <a:latin typeface="Arial"/>
                <a:cs typeface="Arial"/>
              </a:rPr>
              <a:t>F</a:t>
            </a:r>
            <a:r>
              <a:rPr sz="500" spc="0" dirty="0">
                <a:solidFill>
                  <a:srgbClr val="363636"/>
                </a:solidFill>
                <a:latin typeface="Arial"/>
                <a:cs typeface="Arial"/>
              </a:rPr>
              <a:t>UNNY</a:t>
            </a:r>
            <a:r>
              <a:rPr sz="500" spc="106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500" spc="0" dirty="0">
                <a:solidFill>
                  <a:srgbClr val="363636"/>
                </a:solidFill>
                <a:latin typeface="Arial"/>
                <a:cs typeface="Arial"/>
              </a:rPr>
              <a:t>CA</a:t>
            </a:r>
            <a:r>
              <a:rPr sz="500" spc="0" dirty="0">
                <a:solidFill>
                  <a:srgbClr val="4D4D4B"/>
                </a:solidFill>
                <a:latin typeface="Arial"/>
                <a:cs typeface="Arial"/>
              </a:rPr>
              <a:t>T</a:t>
            </a:r>
            <a:r>
              <a:rPr sz="500" spc="0" dirty="0">
                <a:solidFill>
                  <a:srgbClr val="363636"/>
                </a:solidFill>
                <a:latin typeface="Arial"/>
                <a:cs typeface="Arial"/>
              </a:rPr>
              <a:t>S</a:t>
            </a:r>
            <a:r>
              <a:rPr sz="500" spc="34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500" spc="0" dirty="0">
                <a:solidFill>
                  <a:srgbClr val="4D4D4B"/>
                </a:solidFill>
                <a:latin typeface="Arial"/>
                <a:cs typeface="Arial"/>
              </a:rPr>
              <a:t>VI</a:t>
            </a:r>
            <a:r>
              <a:rPr sz="500" spc="-75" dirty="0">
                <a:solidFill>
                  <a:srgbClr val="4D4D4B"/>
                </a:solidFill>
                <a:latin typeface="Arial"/>
                <a:cs typeface="Arial"/>
              </a:rPr>
              <a:t> </a:t>
            </a:r>
            <a:r>
              <a:rPr sz="750" spc="0" baseline="5797" dirty="0">
                <a:solidFill>
                  <a:srgbClr val="363636"/>
                </a:solidFill>
                <a:latin typeface="Arial"/>
                <a:cs typeface="Arial"/>
              </a:rPr>
              <a:t>DEO</a:t>
            </a:r>
            <a:r>
              <a:rPr sz="750" spc="51" baseline="5797" dirty="0">
                <a:solidFill>
                  <a:srgbClr val="363636"/>
                </a:solidFill>
                <a:latin typeface="Arial"/>
                <a:cs typeface="Arial"/>
              </a:rPr>
              <a:t> </a:t>
            </a:r>
            <a:r>
              <a:rPr sz="750" spc="0" baseline="5797" dirty="0">
                <a:solidFill>
                  <a:srgbClr val="363636"/>
                </a:solidFill>
                <a:latin typeface="Arial"/>
                <a:cs typeface="Arial"/>
              </a:rPr>
              <a:t>CO</a:t>
            </a:r>
            <a:r>
              <a:rPr sz="750" spc="0" baseline="5797" dirty="0">
                <a:solidFill>
                  <a:srgbClr val="4D4D4B"/>
                </a:solidFill>
                <a:latin typeface="Arial"/>
                <a:cs typeface="Arial"/>
              </a:rPr>
              <a:t>MPI</a:t>
            </a:r>
            <a:r>
              <a:rPr sz="750" spc="0" baseline="5797" dirty="0">
                <a:solidFill>
                  <a:srgbClr val="363636"/>
                </a:solidFill>
                <a:latin typeface="Arial"/>
                <a:cs typeface="Arial"/>
              </a:rPr>
              <a:t>LA</a:t>
            </a:r>
            <a:r>
              <a:rPr sz="750" spc="0" baseline="5797" dirty="0">
                <a:solidFill>
                  <a:srgbClr val="4D4D4B"/>
                </a:solidFill>
                <a:latin typeface="Arial"/>
                <a:cs typeface="Arial"/>
              </a:rPr>
              <a:t>TI</a:t>
            </a:r>
            <a:r>
              <a:rPr sz="750" spc="0" baseline="5797" dirty="0">
                <a:solidFill>
                  <a:srgbClr val="363636"/>
                </a:solidFill>
                <a:latin typeface="Arial"/>
                <a:cs typeface="Arial"/>
              </a:rPr>
              <a:t>O</a:t>
            </a:r>
            <a:r>
              <a:rPr sz="750" spc="0" baseline="5797" dirty="0">
                <a:solidFill>
                  <a:srgbClr val="4D4D4B"/>
                </a:solidFill>
                <a:latin typeface="Arial"/>
                <a:cs typeface="Arial"/>
              </a:rPr>
              <a:t>N</a:t>
            </a:r>
            <a:endParaRPr sz="500">
              <a:latin typeface="Arial"/>
              <a:cs typeface="Arial"/>
            </a:endParaRPr>
          </a:p>
          <a:p>
            <a:pPr marR="752352" algn="r">
              <a:lnSpc>
                <a:spcPct val="95825"/>
              </a:lnSpc>
              <a:spcBef>
                <a:spcPts val="45"/>
              </a:spcBef>
            </a:pPr>
            <a:r>
              <a:rPr sz="400" dirty="0">
                <a:solidFill>
                  <a:srgbClr val="7C7C7C"/>
                </a:solidFill>
                <a:latin typeface="Times New Roman"/>
                <a:cs typeface="Times New Roman"/>
              </a:rPr>
              <a:t>19,S74</a:t>
            </a:r>
            <a:r>
              <a:rPr sz="400" dirty="0">
                <a:solidFill>
                  <a:srgbClr val="919191"/>
                </a:solidFill>
                <a:latin typeface="Times New Roman"/>
                <a:cs typeface="Times New Roman"/>
              </a:rPr>
              <a:t>,</a:t>
            </a:r>
            <a:r>
              <a:rPr sz="400" dirty="0">
                <a:solidFill>
                  <a:srgbClr val="7C7C7C"/>
                </a:solidFill>
                <a:latin typeface="Times New Roman"/>
                <a:cs typeface="Times New Roman"/>
              </a:rPr>
              <a:t>34SVl&amp;N!</a:t>
            </a:r>
            <a:endParaRPr sz="400">
              <a:latin typeface="Times New Roman"/>
              <a:cs typeface="Times New Roman"/>
            </a:endParaRPr>
          </a:p>
          <a:p>
            <a:pPr marR="357108" algn="r">
              <a:lnSpc>
                <a:spcPts val="570"/>
              </a:lnSpc>
              <a:spcBef>
                <a:spcPts val="163"/>
              </a:spcBef>
            </a:pPr>
            <a:r>
              <a:rPr sz="900" spc="0" baseline="-9662" dirty="0">
                <a:solidFill>
                  <a:srgbClr val="4D4D4B"/>
                </a:solidFill>
                <a:latin typeface="Arial"/>
                <a:cs typeface="Arial"/>
              </a:rPr>
              <a:t>ll!r"J</a:t>
            </a:r>
            <a:r>
              <a:rPr sz="900" spc="68" baseline="-9662" dirty="0">
                <a:solidFill>
                  <a:srgbClr val="4D4D4B"/>
                </a:solidFill>
                <a:latin typeface="Arial"/>
                <a:cs typeface="Arial"/>
              </a:rPr>
              <a:t> </a:t>
            </a:r>
            <a:r>
              <a:rPr sz="600" spc="0" baseline="-14493" dirty="0">
                <a:solidFill>
                  <a:srgbClr val="363636"/>
                </a:solidFill>
                <a:latin typeface="Arial"/>
                <a:cs typeface="Arial"/>
              </a:rPr>
              <a:t>R</a:t>
            </a:r>
            <a:r>
              <a:rPr sz="600" spc="0" baseline="-14493" dirty="0">
                <a:solidFill>
                  <a:srgbClr val="21211F"/>
                </a:solidFill>
                <a:latin typeface="Arial"/>
                <a:cs typeface="Arial"/>
              </a:rPr>
              <a:t>iz</a:t>
            </a:r>
            <a:r>
              <a:rPr sz="600" spc="0" baseline="-14493" dirty="0">
                <a:solidFill>
                  <a:srgbClr val="0E0E0E"/>
                </a:solidFill>
                <a:latin typeface="Arial"/>
                <a:cs typeface="Arial"/>
              </a:rPr>
              <a:t>l</a:t>
            </a:r>
            <a:r>
              <a:rPr sz="600" spc="0" baseline="-14493" dirty="0">
                <a:solidFill>
                  <a:srgbClr val="363636"/>
                </a:solidFill>
                <a:latin typeface="Arial"/>
                <a:cs typeface="Arial"/>
              </a:rPr>
              <a:t>o</a:t>
            </a:r>
            <a:r>
              <a:rPr sz="600" spc="0" baseline="-14493" dirty="0">
                <a:solidFill>
                  <a:srgbClr val="4D4D4B"/>
                </a:solidFill>
                <a:latin typeface="Arial"/>
                <a:cs typeface="Arial"/>
              </a:rPr>
              <a:t>Vlogs         </a:t>
            </a:r>
            <a:r>
              <a:rPr sz="600" spc="79" baseline="-14493" dirty="0">
                <a:solidFill>
                  <a:srgbClr val="4D4D4B"/>
                </a:solidFill>
                <a:latin typeface="Arial"/>
                <a:cs typeface="Arial"/>
              </a:rPr>
              <a:t> </a:t>
            </a:r>
            <a:r>
              <a:rPr sz="600" spc="0" baseline="-14493" dirty="0">
                <a:solidFill>
                  <a:srgbClr val="919191"/>
                </a:solidFill>
                <a:latin typeface="Arial"/>
                <a:cs typeface="Arial"/>
              </a:rPr>
              <a:t>k&gt;lowil"IQ</a:t>
            </a:r>
            <a:endParaRPr sz="400">
              <a:latin typeface="Arial"/>
              <a:cs typeface="Arial"/>
            </a:endParaRPr>
          </a:p>
          <a:p>
            <a:pPr marR="538494" algn="r">
              <a:lnSpc>
                <a:spcPts val="595"/>
              </a:lnSpc>
              <a:spcBef>
                <a:spcPts val="1"/>
              </a:spcBef>
            </a:pPr>
            <a:r>
              <a:rPr sz="750" spc="0" baseline="5797" dirty="0">
                <a:solidFill>
                  <a:srgbClr val="21211F"/>
                </a:solidFill>
                <a:latin typeface="Arial"/>
                <a:cs typeface="Arial"/>
              </a:rPr>
              <a:t>l_ </a:t>
            </a:r>
            <a:r>
              <a:rPr sz="750" spc="45" baseline="5797" dirty="0">
                <a:solidFill>
                  <a:srgbClr val="21211F"/>
                </a:solidFill>
                <a:latin typeface="Arial"/>
                <a:cs typeface="Arial"/>
              </a:rPr>
              <a:t> </a:t>
            </a:r>
            <a:r>
              <a:rPr sz="1050" spc="0" baseline="4141" dirty="0">
                <a:solidFill>
                  <a:srgbClr val="21211F"/>
                </a:solidFill>
                <a:latin typeface="Times New Roman"/>
                <a:cs typeface="Times New Roman"/>
              </a:rPr>
              <a:t>J</a:t>
            </a:r>
            <a:r>
              <a:rPr sz="1050" spc="77" baseline="4141" dirty="0">
                <a:solidFill>
                  <a:srgbClr val="21211F"/>
                </a:solidFill>
                <a:latin typeface="Times New Roman"/>
                <a:cs typeface="Times New Roman"/>
              </a:rPr>
              <a:t> </a:t>
            </a:r>
            <a:r>
              <a:rPr sz="600" spc="0" baseline="7246" dirty="0">
                <a:solidFill>
                  <a:srgbClr val="4D4D4B"/>
                </a:solidFill>
                <a:latin typeface="Arial"/>
                <a:cs typeface="Arial"/>
              </a:rPr>
              <a:t>F</a:t>
            </a:r>
            <a:r>
              <a:rPr sz="600" spc="0" baseline="7246" dirty="0">
                <a:solidFill>
                  <a:srgbClr val="7C7C7C"/>
                </a:solidFill>
                <a:latin typeface="Arial"/>
                <a:cs typeface="Arial"/>
              </a:rPr>
              <a:t>ollowl</a:t>
            </a:r>
            <a:r>
              <a:rPr sz="600" spc="0" baseline="7246" dirty="0">
                <a:solidFill>
                  <a:srgbClr val="919191"/>
                </a:solidFill>
                <a:latin typeface="Arial"/>
                <a:cs typeface="Arial"/>
              </a:rPr>
              <a:t>·  </a:t>
            </a:r>
            <a:r>
              <a:rPr sz="600" spc="-44" baseline="7246" dirty="0">
                <a:solidFill>
                  <a:srgbClr val="919191"/>
                </a:solidFill>
                <a:latin typeface="Arial"/>
                <a:cs typeface="Arial"/>
              </a:rPr>
              <a:t> </a:t>
            </a:r>
            <a:r>
              <a:rPr sz="600" spc="0" baseline="7246" dirty="0">
                <a:solidFill>
                  <a:srgbClr val="7C7C7C"/>
                </a:solidFill>
                <a:latin typeface="Arial"/>
                <a:cs typeface="Arial"/>
              </a:rPr>
              <a:t>1.470</a:t>
            </a:r>
            <a:r>
              <a:rPr sz="600" spc="14" baseline="7246" dirty="0">
                <a:solidFill>
                  <a:srgbClr val="7C7C7C"/>
                </a:solidFill>
                <a:latin typeface="Arial"/>
                <a:cs typeface="Arial"/>
              </a:rPr>
              <a:t>.</a:t>
            </a:r>
            <a:r>
              <a:rPr sz="600" spc="0" baseline="7246" dirty="0">
                <a:solidFill>
                  <a:srgbClr val="7C7C7C"/>
                </a:solidFill>
                <a:latin typeface="Arial"/>
                <a:cs typeface="Arial"/>
              </a:rPr>
              <a:t>068</a:t>
            </a:r>
            <a:endParaRPr sz="400">
              <a:latin typeface="Arial"/>
              <a:cs typeface="Arial"/>
            </a:endParaRPr>
          </a:p>
          <a:p>
            <a:pPr marR="6113" algn="r">
              <a:lnSpc>
                <a:spcPts val="495"/>
              </a:lnSpc>
              <a:spcBef>
                <a:spcPts val="350"/>
              </a:spcBef>
            </a:pPr>
            <a:r>
              <a:rPr sz="750" baseline="-5797" dirty="0">
                <a:solidFill>
                  <a:srgbClr val="4D4D4B"/>
                </a:solidFill>
                <a:latin typeface="Times New Roman"/>
                <a:cs typeface="Times New Roman"/>
              </a:rPr>
              <a:t>Ma</a:t>
            </a:r>
            <a:r>
              <a:rPr sz="750" baseline="-5797" dirty="0">
                <a:solidFill>
                  <a:srgbClr val="676767"/>
                </a:solidFill>
                <a:latin typeface="Times New Roman"/>
                <a:cs typeface="Times New Roman"/>
              </a:rPr>
              <a:t>y</a:t>
            </a:r>
            <a:r>
              <a:rPr sz="750" spc="-9" baseline="-5797" dirty="0">
                <a:solidFill>
                  <a:srgbClr val="7C7C7C"/>
                </a:solidFill>
                <a:latin typeface="Times New Roman"/>
                <a:cs typeface="Times New Roman"/>
              </a:rPr>
              <a:t>,</a:t>
            </a:r>
            <a:r>
              <a:rPr sz="600" spc="0" baseline="-7246" dirty="0">
                <a:solidFill>
                  <a:srgbClr val="7C7C7C"/>
                </a:solidFill>
                <a:latin typeface="Arial"/>
                <a:cs typeface="Arial"/>
              </a:rPr>
              <a:t>1</a:t>
            </a:r>
            <a:r>
              <a:rPr sz="600" spc="0" baseline="-7246" dirty="0">
                <a:solidFill>
                  <a:srgbClr val="4D4D4B"/>
                </a:solidFill>
                <a:latin typeface="Arial"/>
                <a:cs typeface="Arial"/>
              </a:rPr>
              <a:t>4th2017     </a:t>
            </a:r>
            <a:r>
              <a:rPr sz="600" spc="44" baseline="-7246" dirty="0">
                <a:solidFill>
                  <a:srgbClr val="4D4D4B"/>
                </a:solidFill>
                <a:latin typeface="Arial"/>
                <a:cs typeface="Arial"/>
              </a:rPr>
              <a:t> </a:t>
            </a:r>
            <a:r>
              <a:rPr sz="600" spc="0" baseline="-7246" dirty="0">
                <a:solidFill>
                  <a:srgbClr val="B3B3B3"/>
                </a:solidFill>
                <a:latin typeface="Arial"/>
                <a:cs typeface="Arial"/>
              </a:rPr>
              <a:t>lht</a:t>
            </a:r>
            <a:r>
              <a:rPr sz="600" spc="0" baseline="-7246" dirty="0">
                <a:solidFill>
                  <a:srgbClr val="919191"/>
                </a:solidFill>
                <a:latin typeface="Arial"/>
                <a:cs typeface="Arial"/>
              </a:rPr>
              <a:t>SESTKI</a:t>
            </a:r>
            <a:r>
              <a:rPr sz="600" spc="0" baseline="-7246" dirty="0">
                <a:solidFill>
                  <a:srgbClr val="A1A1A1"/>
                </a:solidFill>
                <a:latin typeface="Arial"/>
                <a:cs typeface="Arial"/>
              </a:rPr>
              <a:t>TTENCOMPllATIO</a:t>
            </a:r>
            <a:r>
              <a:rPr sz="600" spc="-4" baseline="-7246" dirty="0">
                <a:solidFill>
                  <a:srgbClr val="A1A1A1"/>
                </a:solidFill>
                <a:latin typeface="Arial"/>
                <a:cs typeface="Arial"/>
              </a:rPr>
              <a:t>N</a:t>
            </a:r>
            <a:r>
              <a:rPr sz="600" spc="0" baseline="-7246" dirty="0">
                <a:solidFill>
                  <a:srgbClr val="919191"/>
                </a:solidFill>
                <a:latin typeface="Arial"/>
                <a:cs typeface="Arial"/>
              </a:rPr>
              <a:t>EVER</a:t>
            </a:r>
            <a:endParaRPr sz="400">
              <a:latin typeface="Arial"/>
              <a:cs typeface="Arial"/>
            </a:endParaRPr>
          </a:p>
          <a:p>
            <a:pPr marR="784874" algn="r">
              <a:lnSpc>
                <a:spcPts val="225"/>
              </a:lnSpc>
            </a:pPr>
            <a:r>
              <a:rPr sz="300" dirty="0">
                <a:solidFill>
                  <a:srgbClr val="A1A1A1"/>
                </a:solidFill>
                <a:latin typeface="Arial"/>
                <a:cs typeface="Arial"/>
              </a:rPr>
              <a:t>AN'l.~</a:t>
            </a:r>
            <a:r>
              <a:rPr sz="300" dirty="0">
                <a:solidFill>
                  <a:srgbClr val="B3B3B3"/>
                </a:solidFill>
                <a:latin typeface="Arial"/>
                <a:cs typeface="Arial"/>
              </a:rPr>
              <a:t>l</a:t>
            </a:r>
            <a:r>
              <a:rPr sz="300" dirty="0">
                <a:solidFill>
                  <a:srgbClr val="A1A1A1"/>
                </a:solidFill>
                <a:latin typeface="Arial"/>
                <a:cs typeface="Arial"/>
              </a:rPr>
              <a:t>ilhowyw</a:t>
            </a:r>
            <a:endParaRPr sz="300">
              <a:latin typeface="Arial"/>
              <a:cs typeface="Arial"/>
            </a:endParaRPr>
          </a:p>
          <a:p>
            <a:pPr marR="677382" algn="r">
              <a:lnSpc>
                <a:spcPct val="95825"/>
              </a:lnSpc>
              <a:spcBef>
                <a:spcPts val="338"/>
              </a:spcBef>
            </a:pPr>
            <a:r>
              <a:rPr sz="400" dirty="0">
                <a:solidFill>
                  <a:srgbClr val="A1A1A1"/>
                </a:solidFill>
                <a:latin typeface="Times New Roman"/>
                <a:cs typeface="Times New Roman"/>
              </a:rPr>
              <a:t>"'--</a:t>
            </a:r>
            <a:r>
              <a:rPr sz="400" dirty="0">
                <a:solidFill>
                  <a:srgbClr val="B3B3B3"/>
                </a:solidFill>
                <a:latin typeface="Times New Roman"/>
                <a:cs typeface="Times New Roman"/>
              </a:rPr>
              <a:t>"'M',11.etrwJ~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-12300" y="591975"/>
            <a:ext cx="4025100" cy="447000"/>
          </a:xfrm>
          <a:custGeom>
            <a:avLst/>
            <a:gdLst/>
            <a:ahLst/>
            <a:cxnLst/>
            <a:rect l="l" t="t" r="r" b="b"/>
            <a:pathLst>
              <a:path w="4025100" h="447000">
                <a:moveTo>
                  <a:pt x="4025100" y="0"/>
                </a:moveTo>
                <a:lnTo>
                  <a:pt x="12300" y="0"/>
                </a:lnTo>
                <a:lnTo>
                  <a:pt x="12300" y="447000"/>
                </a:lnTo>
                <a:lnTo>
                  <a:pt x="4025100" y="447000"/>
                </a:lnTo>
                <a:lnTo>
                  <a:pt x="4025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725" y="928750"/>
            <a:ext cx="8302800" cy="559500"/>
          </a:xfrm>
          <a:custGeom>
            <a:avLst/>
            <a:gdLst/>
            <a:ahLst/>
            <a:cxnLst/>
            <a:rect l="l" t="t" r="r" b="b"/>
            <a:pathLst>
              <a:path w="8302800" h="559500">
                <a:moveTo>
                  <a:pt x="0" y="0"/>
                </a:moveTo>
                <a:lnTo>
                  <a:pt x="8302800" y="0"/>
                </a:lnTo>
                <a:lnTo>
                  <a:pt x="8302800" y="559500"/>
                </a:lnTo>
                <a:lnTo>
                  <a:pt x="0" y="559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07775" y="4957200"/>
            <a:ext cx="261900" cy="105600"/>
          </a:xfrm>
          <a:custGeom>
            <a:avLst/>
            <a:gdLst/>
            <a:ahLst/>
            <a:cxnLst/>
            <a:rect l="l" t="t" r="r" b="b"/>
            <a:pathLst>
              <a:path w="261900" h="105600">
                <a:moveTo>
                  <a:pt x="0" y="0"/>
                </a:moveTo>
                <a:lnTo>
                  <a:pt x="261900" y="0"/>
                </a:lnTo>
                <a:lnTo>
                  <a:pt x="261900" y="105600"/>
                </a:lnTo>
                <a:lnTo>
                  <a:pt x="0" y="10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76" y="1473200"/>
            <a:ext cx="6121400" cy="364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78550" y="4654423"/>
            <a:ext cx="768350" cy="182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54875" y="4725924"/>
            <a:ext cx="1058926" cy="392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3875" y="1482598"/>
            <a:ext cx="1573276" cy="2830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9100" y="1587500"/>
            <a:ext cx="3416300" cy="0"/>
          </a:xfrm>
          <a:custGeom>
            <a:avLst/>
            <a:gdLst/>
            <a:ahLst/>
            <a:cxnLst/>
            <a:rect l="l" t="t" r="r" b="b"/>
            <a:pathLst>
              <a:path w="3416300">
                <a:moveTo>
                  <a:pt x="0" y="0"/>
                </a:moveTo>
                <a:lnTo>
                  <a:pt x="3416300" y="0"/>
                </a:lnTo>
              </a:path>
            </a:pathLst>
          </a:custGeom>
          <a:ln w="139699">
            <a:solidFill>
              <a:srgbClr val="2121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86300" y="38481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88899">
            <a:solidFill>
              <a:srgbClr val="36363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86300" y="4305300"/>
            <a:ext cx="1676400" cy="0"/>
          </a:xfrm>
          <a:custGeom>
            <a:avLst/>
            <a:gdLst/>
            <a:ahLst/>
            <a:cxnLst/>
            <a:rect l="l" t="t" r="r" b="b"/>
            <a:pathLst>
              <a:path w="1676400">
                <a:moveTo>
                  <a:pt x="0" y="0"/>
                </a:moveTo>
                <a:lnTo>
                  <a:pt x="1676400" y="0"/>
                </a:lnTo>
              </a:path>
            </a:pathLst>
          </a:custGeom>
          <a:ln w="25399">
            <a:solidFill>
              <a:srgbClr val="91919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86300" y="44831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25399">
            <a:solidFill>
              <a:srgbClr val="A1A1A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33700"/>
            <a:ext cx="9144000" cy="4609799"/>
          </a:xfrm>
          <a:custGeom>
            <a:avLst/>
            <a:gdLst/>
            <a:ahLst/>
            <a:cxnLst/>
            <a:rect l="l" t="t" r="r" b="b"/>
            <a:pathLst>
              <a:path w="9144000" h="4609799">
                <a:moveTo>
                  <a:pt x="9144000" y="0"/>
                </a:moveTo>
                <a:lnTo>
                  <a:pt x="0" y="0"/>
                </a:lnTo>
                <a:lnTo>
                  <a:pt x="0" y="4609799"/>
                </a:lnTo>
                <a:lnTo>
                  <a:pt x="9144000" y="46097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200" y="219583"/>
            <a:ext cx="126806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The</a:t>
            </a:r>
            <a:r>
              <a:rPr sz="2400" b="1" spc="119" dirty="0">
                <a:latin typeface="Times New Roman"/>
                <a:cs typeface="Times New Roman"/>
              </a:rPr>
              <a:t> </a:t>
            </a:r>
            <a:r>
              <a:rPr sz="2400" b="1" spc="-34" dirty="0">
                <a:latin typeface="Times New Roman"/>
                <a:cs typeface="Times New Roman"/>
              </a:rPr>
              <a:t>W</a:t>
            </a:r>
            <a:r>
              <a:rPr sz="2400" b="1" spc="0" dirty="0">
                <a:latin typeface="Times New Roman"/>
                <a:cs typeface="Times New Roman"/>
              </a:rPr>
              <a:t>eb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885" y="703481"/>
            <a:ext cx="173738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Wha</a:t>
            </a:r>
            <a:r>
              <a:rPr sz="1800" b="1" spc="19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1800" b="1" spc="-204" dirty="0">
                <a:solidFill>
                  <a:srgbClr val="FF0000"/>
                </a:solidFill>
                <a:latin typeface="Times New Roman"/>
                <a:cs typeface="Times New Roman"/>
              </a:rPr>
              <a:t>’</a:t>
            </a:r>
            <a:r>
              <a:rPr sz="1800" b="1" spc="0" dirty="0">
                <a:solidFill>
                  <a:srgbClr val="FF0000"/>
                </a:solidFill>
                <a:latin typeface="Times New Roman"/>
                <a:cs typeface="Times New Roman"/>
              </a:rPr>
              <a:t>s the</a:t>
            </a:r>
            <a:r>
              <a:rPr sz="1800" b="1" spc="16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1800" b="1" spc="0" dirty="0">
                <a:solidFill>
                  <a:srgbClr val="FF0000"/>
                </a:solidFill>
                <a:latin typeface="Times New Roman"/>
                <a:cs typeface="Times New Roman"/>
              </a:rPr>
              <a:t>eb?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4050" y="2384536"/>
            <a:ext cx="6055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400" spc="0" dirty="0">
                <a:solidFill>
                  <a:srgbClr val="B3B3B3"/>
                </a:solidFill>
                <a:latin typeface="Arial"/>
                <a:cs typeface="Arial"/>
              </a:rPr>
              <a:t>":t</a:t>
            </a:r>
            <a:endParaRPr sz="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6300" y="3803650"/>
            <a:ext cx="1676400" cy="888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9"/>
              </a:spcBef>
            </a:pPr>
            <a:endParaRPr sz="650"/>
          </a:p>
        </p:txBody>
      </p:sp>
      <p:sp>
        <p:nvSpPr>
          <p:cNvPr id="2" name="object 2"/>
          <p:cNvSpPr txBox="1"/>
          <p:nvPr/>
        </p:nvSpPr>
        <p:spPr>
          <a:xfrm>
            <a:off x="2959100" y="1517650"/>
            <a:ext cx="3416300" cy="13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438550"/>
            <a:ext cx="9144000" cy="1704900"/>
          </a:xfrm>
          <a:custGeom>
            <a:avLst/>
            <a:gdLst/>
            <a:ahLst/>
            <a:cxnLst/>
            <a:rect l="l" t="t" r="r" b="b"/>
            <a:pathLst>
              <a:path w="9144000" h="1704900">
                <a:moveTo>
                  <a:pt x="9144000" y="0"/>
                </a:moveTo>
                <a:lnTo>
                  <a:pt x="0" y="0"/>
                </a:lnTo>
                <a:lnTo>
                  <a:pt x="0" y="1704900"/>
                </a:lnTo>
                <a:lnTo>
                  <a:pt x="9144000" y="17049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950" y="3531850"/>
            <a:ext cx="8498100" cy="1388700"/>
          </a:xfrm>
          <a:custGeom>
            <a:avLst/>
            <a:gdLst/>
            <a:ahLst/>
            <a:cxnLst/>
            <a:rect l="l" t="t" r="r" b="b"/>
            <a:pathLst>
              <a:path w="8498100" h="1388700">
                <a:moveTo>
                  <a:pt x="0" y="0"/>
                </a:moveTo>
                <a:lnTo>
                  <a:pt x="8498100" y="0"/>
                </a:lnTo>
                <a:lnTo>
                  <a:pt x="8498100" y="1388700"/>
                </a:lnTo>
                <a:lnTo>
                  <a:pt x="0" y="1388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3438550"/>
          </a:xfrm>
          <a:custGeom>
            <a:avLst/>
            <a:gdLst/>
            <a:ahLst/>
            <a:cxnLst/>
            <a:rect l="l" t="t" r="r" b="b"/>
            <a:pathLst>
              <a:path w="9144000" h="3438550">
                <a:moveTo>
                  <a:pt x="9144000" y="0"/>
                </a:moveTo>
                <a:lnTo>
                  <a:pt x="0" y="0"/>
                </a:lnTo>
                <a:lnTo>
                  <a:pt x="0" y="3438550"/>
                </a:lnTo>
                <a:lnTo>
                  <a:pt x="9144000" y="343855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849604" y="3669010"/>
            <a:ext cx="5467604" cy="1320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3125"/>
              </a:lnSpc>
              <a:spcBef>
                <a:spcPts val="156"/>
              </a:spcBef>
            </a:pP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analysts</a:t>
            </a:r>
            <a:r>
              <a:rPr sz="3000" spc="-11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3000" spc="54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3000" spc="6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000" spc="36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sz="3000" spc="36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3000">
              <a:latin typeface="Times New Roman"/>
              <a:cs typeface="Times New Roman"/>
            </a:endParaRPr>
          </a:p>
          <a:p>
            <a:pPr marL="944854" marR="970814" algn="ctr">
              <a:lnSpc>
                <a:spcPct val="95825"/>
              </a:lnSpc>
            </a:pPr>
            <a:r>
              <a:rPr sz="3000" b="1" spc="0" dirty="0">
                <a:solidFill>
                  <a:srgbClr val="FF00FF"/>
                </a:solidFill>
                <a:latin typeface="Times New Roman"/>
                <a:cs typeface="Times New Roman"/>
              </a:rPr>
              <a:t>tell</a:t>
            </a:r>
            <a:r>
              <a:rPr sz="3000" b="1" spc="199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3000" b="1" spc="0" dirty="0">
                <a:solidFill>
                  <a:srgbClr val="FF00FF"/>
                </a:solidFill>
                <a:latin typeface="Times New Roman"/>
                <a:cs typeface="Times New Roman"/>
              </a:rPr>
              <a:t>s</a:t>
            </a:r>
            <a:r>
              <a:rPr sz="3000" b="1" spc="-44" dirty="0">
                <a:solidFill>
                  <a:srgbClr val="FF00FF"/>
                </a:solidFill>
                <a:latin typeface="Times New Roman"/>
                <a:cs typeface="Times New Roman"/>
              </a:rPr>
              <a:t>t</a:t>
            </a:r>
            <a:r>
              <a:rPr sz="3000" b="1" spc="0" dirty="0">
                <a:solidFill>
                  <a:srgbClr val="FF00FF"/>
                </a:solidFill>
                <a:latin typeface="Times New Roman"/>
                <a:cs typeface="Times New Roman"/>
              </a:rPr>
              <a:t>ories</a:t>
            </a:r>
            <a:r>
              <a:rPr sz="3000" b="1" spc="-71" dirty="0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sz="3000" b="1" spc="0" dirty="0">
                <a:solidFill>
                  <a:srgbClr val="FF00FF"/>
                </a:solidFill>
                <a:latin typeface="Times New Roman"/>
                <a:cs typeface="Times New Roman"/>
              </a:rPr>
              <a:t>with data</a:t>
            </a:r>
            <a:endParaRPr sz="3000">
              <a:latin typeface="Times New Roman"/>
              <a:cs typeface="Times New Roman"/>
            </a:endParaRPr>
          </a:p>
          <a:p>
            <a:pPr marL="348332" marR="375567" algn="ctr">
              <a:lnSpc>
                <a:spcPct val="95825"/>
              </a:lnSpc>
              <a:spcBef>
                <a:spcPts val="150"/>
              </a:spcBef>
            </a:pP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3000" spc="67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millions</a:t>
            </a:r>
            <a:r>
              <a:rPr sz="3000" spc="6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000" spc="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0" dirty="0">
                <a:solidFill>
                  <a:srgbClr val="FFFFFF"/>
                </a:solidFill>
                <a:latin typeface="Times New Roman"/>
                <a:cs typeface="Times New Roman"/>
              </a:rPr>
              <a:t>people.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0" y="0"/>
            <a:ext cx="9144000" cy="533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3"/>
              </a:spcBef>
            </a:pPr>
            <a:endParaRPr sz="550"/>
          </a:p>
          <a:p>
            <a:pPr marL="686525">
              <a:lnSpc>
                <a:spcPct val="95825"/>
              </a:lnSpc>
            </a:pP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b="1" spc="8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co</a:t>
            </a:r>
            <a:r>
              <a:rPr sz="1800" b="1" spc="-14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1800" b="1" spc="21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Th</a:t>
            </a:r>
            <a:r>
              <a:rPr sz="1800" b="1" spc="-14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ee</a:t>
            </a:r>
            <a:r>
              <a:rPr sz="1800" b="1" spc="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9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1800" b="1" spc="-28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ont-End</a:t>
            </a:r>
            <a:r>
              <a:rPr sz="1800" b="1" spc="7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eb</a:t>
            </a:r>
            <a:r>
              <a:rPr sz="1800" b="1" spc="-109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7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b="1" spc="0" dirty="0">
                <a:solidFill>
                  <a:srgbClr val="595959"/>
                </a:solidFill>
                <a:latin typeface="Times New Roman"/>
                <a:cs typeface="Times New Roman"/>
              </a:rPr>
              <a:t>echnologies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9155" y="142269"/>
            <a:ext cx="0" cy="178593"/>
          </a:xfrm>
          <a:custGeom>
            <a:avLst/>
            <a:gdLst/>
            <a:ahLst/>
            <a:cxnLst/>
            <a:rect l="l" t="t" r="r" b="b"/>
            <a:pathLst>
              <a:path h="178593">
                <a:moveTo>
                  <a:pt x="0" y="0"/>
                </a:moveTo>
                <a:lnTo>
                  <a:pt x="0" y="178593"/>
                </a:lnTo>
                <a:lnTo>
                  <a:pt x="0" y="0"/>
                </a:lnTo>
                <a:close/>
              </a:path>
            </a:pathLst>
          </a:custGeom>
          <a:solidFill>
            <a:srgbClr val="01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-12300" y="0"/>
            <a:ext cx="9168600" cy="533700"/>
          </a:xfrm>
          <a:custGeom>
            <a:avLst/>
            <a:gdLst/>
            <a:ahLst/>
            <a:cxnLst/>
            <a:rect l="l" t="t" r="r" b="b"/>
            <a:pathLst>
              <a:path w="9168600" h="533700">
                <a:moveTo>
                  <a:pt x="9156300" y="0"/>
                </a:moveTo>
                <a:lnTo>
                  <a:pt x="12300" y="0"/>
                </a:lnTo>
                <a:lnTo>
                  <a:pt x="12300" y="533700"/>
                </a:lnTo>
                <a:lnTo>
                  <a:pt x="9156300" y="533700"/>
                </a:lnTo>
                <a:lnTo>
                  <a:pt x="915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375" y="640080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5959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4320" y="4906455"/>
            <a:ext cx="8595600" cy="10200"/>
          </a:xfrm>
          <a:custGeom>
            <a:avLst/>
            <a:gdLst/>
            <a:ahLst/>
            <a:cxnLst/>
            <a:rect l="l" t="t" r="r" b="b"/>
            <a:pathLst>
              <a:path w="8595600" h="10200">
                <a:moveTo>
                  <a:pt x="0" y="0"/>
                </a:moveTo>
                <a:lnTo>
                  <a:pt x="8595600" y="10200"/>
                </a:lnTo>
              </a:path>
            </a:pathLst>
          </a:custGeom>
          <a:ln w="9525">
            <a:solidFill>
              <a:srgbClr val="A9B7C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2300" y="4916650"/>
            <a:ext cx="7971900" cy="226800"/>
          </a:xfrm>
          <a:custGeom>
            <a:avLst/>
            <a:gdLst/>
            <a:ahLst/>
            <a:cxnLst/>
            <a:rect l="l" t="t" r="r" b="b"/>
            <a:pathLst>
              <a:path w="7971900" h="226800">
                <a:moveTo>
                  <a:pt x="7971900" y="0"/>
                </a:moveTo>
                <a:lnTo>
                  <a:pt x="12300" y="0"/>
                </a:lnTo>
                <a:lnTo>
                  <a:pt x="12300" y="226800"/>
                </a:lnTo>
                <a:lnTo>
                  <a:pt x="7971900" y="226800"/>
                </a:lnTo>
                <a:lnTo>
                  <a:pt x="797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325" y="751800"/>
            <a:ext cx="7816800" cy="226800"/>
          </a:xfrm>
          <a:custGeom>
            <a:avLst/>
            <a:gdLst/>
            <a:ahLst/>
            <a:cxnLst/>
            <a:rect l="l" t="t" r="r" b="b"/>
            <a:pathLst>
              <a:path w="7816800" h="226800">
                <a:moveTo>
                  <a:pt x="0" y="0"/>
                </a:moveTo>
                <a:lnTo>
                  <a:pt x="7816800" y="0"/>
                </a:lnTo>
                <a:lnTo>
                  <a:pt x="7816800" y="226800"/>
                </a:lnTo>
                <a:lnTo>
                  <a:pt x="0" y="22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2487" y="1911087"/>
            <a:ext cx="2006274" cy="2810425"/>
          </a:xfrm>
          <a:custGeom>
            <a:avLst/>
            <a:gdLst/>
            <a:ahLst/>
            <a:cxnLst/>
            <a:rect l="l" t="t" r="r" b="b"/>
            <a:pathLst>
              <a:path w="2006274" h="2810425">
                <a:moveTo>
                  <a:pt x="0" y="0"/>
                </a:moveTo>
                <a:lnTo>
                  <a:pt x="2006274" y="0"/>
                </a:lnTo>
                <a:lnTo>
                  <a:pt x="2006274" y="2810425"/>
                </a:lnTo>
                <a:lnTo>
                  <a:pt x="0" y="28104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2487" y="1900969"/>
            <a:ext cx="2006274" cy="2830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8762" y="1263337"/>
            <a:ext cx="2006275" cy="2810426"/>
          </a:xfrm>
          <a:custGeom>
            <a:avLst/>
            <a:gdLst/>
            <a:ahLst/>
            <a:cxnLst/>
            <a:rect l="l" t="t" r="r" b="b"/>
            <a:pathLst>
              <a:path w="2006275" h="2810426">
                <a:moveTo>
                  <a:pt x="0" y="0"/>
                </a:moveTo>
                <a:lnTo>
                  <a:pt x="2006275" y="0"/>
                </a:lnTo>
                <a:lnTo>
                  <a:pt x="2006275" y="2810426"/>
                </a:lnTo>
                <a:lnTo>
                  <a:pt x="0" y="28104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8762" y="1263337"/>
            <a:ext cx="2006274" cy="2810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5037" y="1911087"/>
            <a:ext cx="2006275" cy="2810426"/>
          </a:xfrm>
          <a:custGeom>
            <a:avLst/>
            <a:gdLst/>
            <a:ahLst/>
            <a:cxnLst/>
            <a:rect l="l" t="t" r="r" b="b"/>
            <a:pathLst>
              <a:path w="2006275" h="2810426">
                <a:moveTo>
                  <a:pt x="0" y="0"/>
                </a:moveTo>
                <a:lnTo>
                  <a:pt x="2006275" y="0"/>
                </a:lnTo>
                <a:lnTo>
                  <a:pt x="2006275" y="2810426"/>
                </a:lnTo>
                <a:lnTo>
                  <a:pt x="0" y="28104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5037" y="1911087"/>
            <a:ext cx="2006274" cy="2810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200" y="219583"/>
            <a:ext cx="59446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0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436" y="219583"/>
            <a:ext cx="6688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20"/>
              </a:lnSpc>
              <a:spcBef>
                <a:spcPts val="126"/>
              </a:spcBef>
            </a:pPr>
            <a:r>
              <a:rPr sz="2400" b="1" spc="-34" dirty="0">
                <a:latin typeface="Times New Roman"/>
                <a:cs typeface="Times New Roman"/>
              </a:rPr>
              <a:t>W</a:t>
            </a:r>
            <a:r>
              <a:rPr sz="2400" b="1" spc="0" dirty="0">
                <a:latin typeface="Times New Roman"/>
                <a:cs typeface="Times New Roman"/>
              </a:rPr>
              <a:t>eb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8 </a:t>
            </a:r>
            <a:endParaRPr sz="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9325" y="751800"/>
            <a:ext cx="7816800" cy="22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927608" y="819905"/>
            <a:ext cx="7311263" cy="3013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47101">
              <a:lnSpc>
                <a:spcPts val="4395"/>
              </a:lnSpc>
              <a:spcBef>
                <a:spcPts val="219"/>
              </a:spcBef>
            </a:pPr>
            <a:r>
              <a:rPr sz="4300" spc="0" dirty="0">
                <a:latin typeface="Arial"/>
                <a:cs typeface="Arial"/>
              </a:rPr>
              <a:t>&lt;/&gt;</a:t>
            </a:r>
            <a:endParaRPr sz="4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320" y="274881"/>
            <a:ext cx="135642" cy="3532218"/>
          </a:xfrm>
          <a:custGeom>
            <a:avLst/>
            <a:gdLst/>
            <a:ahLst/>
            <a:cxnLst/>
            <a:rect l="l" t="t" r="r" b="b"/>
            <a:pathLst>
              <a:path w="135642" h="3532218">
                <a:moveTo>
                  <a:pt x="0" y="0"/>
                </a:moveTo>
                <a:lnTo>
                  <a:pt x="135642" y="0"/>
                </a:lnTo>
                <a:lnTo>
                  <a:pt x="135642" y="3532218"/>
                </a:lnTo>
                <a:lnTo>
                  <a:pt x="0" y="35322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900" y="3807100"/>
            <a:ext cx="8596200" cy="88244"/>
          </a:xfrm>
          <a:custGeom>
            <a:avLst/>
            <a:gdLst/>
            <a:ahLst/>
            <a:cxnLst/>
            <a:rect l="l" t="t" r="r" b="b"/>
            <a:pathLst>
              <a:path w="8596200" h="88244">
                <a:moveTo>
                  <a:pt x="0" y="0"/>
                </a:moveTo>
                <a:lnTo>
                  <a:pt x="8596200" y="0"/>
                </a:lnTo>
                <a:lnTo>
                  <a:pt x="8596200" y="88244"/>
                </a:lnTo>
                <a:lnTo>
                  <a:pt x="0" y="8824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962" y="-228600"/>
            <a:ext cx="8535272" cy="4064422"/>
          </a:xfrm>
          <a:custGeom>
            <a:avLst/>
            <a:gdLst/>
            <a:ahLst/>
            <a:cxnLst/>
            <a:rect l="l" t="t" r="r" b="b"/>
            <a:pathLst>
              <a:path w="8535272" h="4064422">
                <a:moveTo>
                  <a:pt x="8535272" y="228600"/>
                </a:moveTo>
                <a:lnTo>
                  <a:pt x="0" y="228600"/>
                </a:lnTo>
                <a:lnTo>
                  <a:pt x="0" y="4064422"/>
                </a:lnTo>
                <a:lnTo>
                  <a:pt x="8535272" y="4064422"/>
                </a:lnTo>
                <a:lnTo>
                  <a:pt x="8535272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3900" y="4322844"/>
            <a:ext cx="8596200" cy="64155"/>
          </a:xfrm>
          <a:custGeom>
            <a:avLst/>
            <a:gdLst/>
            <a:ahLst/>
            <a:cxnLst/>
            <a:rect l="l" t="t" r="r" b="b"/>
            <a:pathLst>
              <a:path w="8596200" h="64155">
                <a:moveTo>
                  <a:pt x="0" y="0"/>
                </a:moveTo>
                <a:lnTo>
                  <a:pt x="8596200" y="0"/>
                </a:lnTo>
                <a:lnTo>
                  <a:pt x="8596200" y="64155"/>
                </a:lnTo>
                <a:lnTo>
                  <a:pt x="0" y="641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550" y="3895344"/>
            <a:ext cx="8907900" cy="427500"/>
          </a:xfrm>
          <a:custGeom>
            <a:avLst/>
            <a:gdLst/>
            <a:ahLst/>
            <a:cxnLst/>
            <a:rect l="l" t="t" r="r" b="b"/>
            <a:pathLst>
              <a:path w="8907900" h="427500">
                <a:moveTo>
                  <a:pt x="8901449" y="0"/>
                </a:moveTo>
                <a:lnTo>
                  <a:pt x="0" y="0"/>
                </a:lnTo>
                <a:lnTo>
                  <a:pt x="0" y="427500"/>
                </a:lnTo>
                <a:lnTo>
                  <a:pt x="8901449" y="427500"/>
                </a:lnTo>
                <a:lnTo>
                  <a:pt x="8901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-101100" y="4387000"/>
            <a:ext cx="9251400" cy="482100"/>
          </a:xfrm>
          <a:custGeom>
            <a:avLst/>
            <a:gdLst/>
            <a:ahLst/>
            <a:cxnLst/>
            <a:rect l="l" t="t" r="r" b="b"/>
            <a:pathLst>
              <a:path w="9251400" h="482100">
                <a:moveTo>
                  <a:pt x="9245100" y="0"/>
                </a:moveTo>
                <a:lnTo>
                  <a:pt x="101100" y="0"/>
                </a:lnTo>
                <a:lnTo>
                  <a:pt x="101100" y="482100"/>
                </a:lnTo>
                <a:lnTo>
                  <a:pt x="9245100" y="482100"/>
                </a:lnTo>
                <a:lnTo>
                  <a:pt x="9245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7608" y="838580"/>
            <a:ext cx="7311263" cy="2995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700" y="279400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>
                <a:moveTo>
                  <a:pt x="0" y="0"/>
                </a:moveTo>
                <a:lnTo>
                  <a:pt x="2260600" y="0"/>
                </a:lnTo>
              </a:path>
            </a:pathLst>
          </a:custGeom>
          <a:ln w="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4300" y="279400"/>
            <a:ext cx="6223000" cy="0"/>
          </a:xfrm>
          <a:custGeom>
            <a:avLst/>
            <a:gdLst/>
            <a:ahLst/>
            <a:cxnLst/>
            <a:rect l="l" t="t" r="r" b="b"/>
            <a:pathLst>
              <a:path w="6223000">
                <a:moveTo>
                  <a:pt x="0" y="0"/>
                </a:moveTo>
                <a:lnTo>
                  <a:pt x="6223000" y="0"/>
                </a:lnTo>
              </a:path>
            </a:pathLst>
          </a:custGeom>
          <a:ln w="12699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400" y="266700"/>
            <a:ext cx="0" cy="1422399"/>
          </a:xfrm>
          <a:custGeom>
            <a:avLst/>
            <a:gdLst/>
            <a:ahLst/>
            <a:cxnLst/>
            <a:rect l="l" t="t" r="r" b="b"/>
            <a:pathLst>
              <a:path h="1422399">
                <a:moveTo>
                  <a:pt x="0" y="1422399"/>
                </a:moveTo>
                <a:lnTo>
                  <a:pt x="0" y="0"/>
                </a:lnTo>
              </a:path>
            </a:pathLst>
          </a:custGeom>
          <a:ln w="12700">
            <a:solidFill>
              <a:srgbClr val="BACFE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5800" y="673100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>
                <a:moveTo>
                  <a:pt x="0" y="0"/>
                </a:moveTo>
                <a:lnTo>
                  <a:pt x="3492500" y="0"/>
                </a:lnTo>
              </a:path>
            </a:pathLst>
          </a:custGeom>
          <a:ln w="888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9100" y="622300"/>
            <a:ext cx="0" cy="1028699"/>
          </a:xfrm>
          <a:custGeom>
            <a:avLst/>
            <a:gdLst/>
            <a:ahLst/>
            <a:cxnLst/>
            <a:rect l="l" t="t" r="r" b="b"/>
            <a:pathLst>
              <a:path h="1028699">
                <a:moveTo>
                  <a:pt x="0" y="1028699"/>
                </a:moveTo>
                <a:lnTo>
                  <a:pt x="0" y="0"/>
                </a:lnTo>
              </a:path>
            </a:pathLst>
          </a:custGeom>
          <a:ln w="1016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6400" y="394970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600" y="0"/>
                </a:lnTo>
              </a:path>
            </a:pathLst>
          </a:custGeom>
          <a:ln w="0">
            <a:solidFill>
              <a:srgbClr val="D3E1E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2454" y="4026090"/>
            <a:ext cx="384564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Instruc</a:t>
            </a:r>
            <a:r>
              <a:rPr sz="2700" spc="-27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7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Demonst</a:t>
            </a:r>
            <a:r>
              <a:rPr sz="2700" spc="-5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700" spc="0" dirty="0">
                <a:solidFill>
                  <a:srgbClr val="FFFFFF"/>
                </a:solidFill>
                <a:latin typeface="Times New Roman"/>
                <a:cs typeface="Times New Roman"/>
              </a:rPr>
              <a:t>ation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6019" y="4412781"/>
            <a:ext cx="125915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Hello</a:t>
            </a:r>
            <a:r>
              <a:rPr sz="18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r>
              <a:rPr sz="1800" spc="0" dirty="0">
                <a:solidFill>
                  <a:srgbClr val="FFFFFF"/>
                </a:solidFill>
                <a:latin typeface="Times New Roman"/>
                <a:cs typeface="Times New Roman"/>
              </a:rPr>
              <a:t>TML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5075" y="4955905"/>
            <a:ext cx="2873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>
                <a:latin typeface="Arial"/>
                <a:cs typeface="Arial"/>
              </a:rPr>
              <a:t>          </a:t>
            </a:r>
            <a:r>
              <a:rPr sz="600" spc="64" dirty="0">
                <a:latin typeface="Arial"/>
                <a:cs typeface="Arial"/>
              </a:rPr>
              <a:t> </a:t>
            </a:r>
            <a:r>
              <a:rPr sz="600" spc="0" dirty="0">
                <a:latin typeface="Arial"/>
                <a:cs typeface="Arial"/>
              </a:rPr>
              <a:t>9 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900" y="4322844"/>
            <a:ext cx="8596200" cy="641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00"/>
              </a:lnSpc>
              <a:spcBef>
                <a:spcPts val="5"/>
              </a:spcBef>
            </a:pPr>
            <a:endParaRPr sz="500"/>
          </a:p>
        </p:txBody>
      </p:sp>
      <p:sp>
        <p:nvSpPr>
          <p:cNvPr id="7" name="object 7"/>
          <p:cNvSpPr txBox="1"/>
          <p:nvPr/>
        </p:nvSpPr>
        <p:spPr>
          <a:xfrm>
            <a:off x="274320" y="279399"/>
            <a:ext cx="135642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09962" y="279399"/>
            <a:ext cx="2117337" cy="3527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527300" y="266700"/>
            <a:ext cx="6342800" cy="3540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4320" y="3807100"/>
            <a:ext cx="8595780" cy="882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50"/>
              </a:lnSpc>
              <a:spcBef>
                <a:spcPts val="44"/>
              </a:spcBef>
            </a:pPr>
            <a:endParaRPr sz="650"/>
          </a:p>
        </p:txBody>
      </p:sp>
      <p:sp>
        <p:nvSpPr>
          <p:cNvPr id="3" name="object 3"/>
          <p:cNvSpPr txBox="1"/>
          <p:nvPr/>
        </p:nvSpPr>
        <p:spPr>
          <a:xfrm>
            <a:off x="2654300" y="139700"/>
            <a:ext cx="62230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06400" y="3809999"/>
            <a:ext cx="7366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1927</Words>
  <Application>Microsoft Office PowerPoint</Application>
  <PresentationFormat>On-screen Show (16:9)</PresentationFormat>
  <Paragraphs>468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ignacio domaica</cp:lastModifiedBy>
  <cp:revision>6</cp:revision>
  <cp:lastPrinted>2021-04-18T23:59:42Z</cp:lastPrinted>
  <dcterms:modified xsi:type="dcterms:W3CDTF">2021-04-19T00:43:28Z</dcterms:modified>
</cp:coreProperties>
</file>